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32"/>
  </p:notesMasterIdLst>
  <p:sldIdLst>
    <p:sldId id="285" r:id="rId5"/>
    <p:sldId id="256" r:id="rId6"/>
    <p:sldId id="257" r:id="rId7"/>
    <p:sldId id="259" r:id="rId8"/>
    <p:sldId id="266" r:id="rId9"/>
    <p:sldId id="267" r:id="rId10"/>
    <p:sldId id="268" r:id="rId11"/>
    <p:sldId id="260" r:id="rId12"/>
    <p:sldId id="269" r:id="rId13"/>
    <p:sldId id="261" r:id="rId14"/>
    <p:sldId id="271" r:id="rId15"/>
    <p:sldId id="270" r:id="rId16"/>
    <p:sldId id="272" r:id="rId17"/>
    <p:sldId id="262" r:id="rId18"/>
    <p:sldId id="281" r:id="rId19"/>
    <p:sldId id="273" r:id="rId20"/>
    <p:sldId id="274" r:id="rId21"/>
    <p:sldId id="275" r:id="rId22"/>
    <p:sldId id="277" r:id="rId23"/>
    <p:sldId id="278" r:id="rId24"/>
    <p:sldId id="282" r:id="rId25"/>
    <p:sldId id="283" r:id="rId26"/>
    <p:sldId id="276" r:id="rId27"/>
    <p:sldId id="263" r:id="rId28"/>
    <p:sldId id="280" r:id="rId29"/>
    <p:sldId id="265" r:id="rId30"/>
    <p:sldId id="284" r:id="rId31"/>
  </p:sldIdLst>
  <p:sldSz cx="14630400" cy="8229600"/>
  <p:notesSz cx="8229600" cy="14630400"/>
  <p:embeddedFontLst>
    <p:embeddedFont>
      <p:font typeface="Cambria Math" panose="02040503050406030204" pitchFamily="18" charset="0"/>
      <p:regular r:id="rId33"/>
    </p:embeddedFont>
    <p:embeddedFont>
      <p:font typeface="Libre Baskerville" panose="02000000000000000000" pitchFamily="2" charset="0"/>
      <p:regular r:id="rId34"/>
      <p:bold r:id="rId35"/>
      <p:italic r:id="rId36"/>
    </p:embeddedFont>
    <p:embeddedFont>
      <p:font typeface="Open Sans" panose="020B0606030504020204" pitchFamily="34" charset="0"/>
      <p:regular r:id="rId37"/>
      <p:bold r:id="rId38"/>
      <p:italic r:id="rId39"/>
      <p:boldItalic r:id="rId40"/>
    </p:embeddedFont>
  </p:embeddedFontLst>
  <p:custShowLst>
    <p:custShow name="Presentazione personalizzata 1" id="0">
      <p:sldLst>
        <p:sld r:id="rId5"/>
        <p:sld r:id="rId6"/>
        <p:sld r:id="rId7"/>
        <p:sld r:id="rId8"/>
        <p:sld r:id="rId12"/>
        <p:sld r:id="rId14"/>
        <p:sld r:id="rId16"/>
        <p:sld r:id="rId18"/>
        <p:sld r:id="rId19"/>
        <p:sld r:id="rId20"/>
        <p:sld r:id="rId21"/>
        <p:sld r:id="rId22"/>
        <p:sld r:id="rId23"/>
        <p:sld r:id="rId25"/>
        <p:sld r:id="rId26"/>
        <p:sld r:id="rId27"/>
        <p:sld r:id="rId28"/>
        <p:sld r:id="rId29"/>
        <p:sld r:id="rId30"/>
        <p:sld r:id="rId31"/>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495A"/>
    <a:srgbClr val="403CCF"/>
    <a:srgbClr val="F2F2F2"/>
    <a:srgbClr val="C7C6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8CB2E-296E-0434-C2FB-585186A178A3}" v="92" dt="2025-03-17T18:16:03.243"/>
    <p1510:client id="{5C4E3B0B-A45E-92B2-5323-9082913E8D8D}" v="2" dt="2025-03-17T20:52:13.374"/>
    <p1510:client id="{D4ADB20D-C92B-4D46-A0AC-EE012CE3CBFB}" v="3" dt="2025-03-18T09:16:32.77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OCETTI VALERIO" userId="876be9e2-e59a-44bc-8a1c-b2eedf5eeca7" providerId="ADAL" clId="{D4ADB20D-C92B-4D46-A0AC-EE012CE3CBFB}"/>
    <pc:docChg chg="undo custSel addSld delSld modSld sldOrd">
      <pc:chgData name="CROCETTI VALERIO" userId="876be9e2-e59a-44bc-8a1c-b2eedf5eeca7" providerId="ADAL" clId="{D4ADB20D-C92B-4D46-A0AC-EE012CE3CBFB}" dt="2025-03-18T09:16:32.775" v="1533" actId="20577"/>
      <pc:docMkLst>
        <pc:docMk/>
      </pc:docMkLst>
      <pc:sldChg chg="modSp mod">
        <pc:chgData name="CROCETTI VALERIO" userId="876be9e2-e59a-44bc-8a1c-b2eedf5eeca7" providerId="ADAL" clId="{D4ADB20D-C92B-4D46-A0AC-EE012CE3CBFB}" dt="2025-03-07T09:08:17.306" v="98" actId="207"/>
        <pc:sldMkLst>
          <pc:docMk/>
          <pc:sldMk cId="0" sldId="259"/>
        </pc:sldMkLst>
        <pc:spChg chg="mod">
          <ac:chgData name="CROCETTI VALERIO" userId="876be9e2-e59a-44bc-8a1c-b2eedf5eeca7" providerId="ADAL" clId="{D4ADB20D-C92B-4D46-A0AC-EE012CE3CBFB}" dt="2025-03-07T09:08:17.306" v="98" actId="207"/>
          <ac:spMkLst>
            <pc:docMk/>
            <pc:sldMk cId="0" sldId="259"/>
            <ac:spMk id="8" creationId="{00000000-0000-0000-0000-000000000000}"/>
          </ac:spMkLst>
        </pc:spChg>
      </pc:sldChg>
      <pc:sldChg chg="addSp delSp modSp mod">
        <pc:chgData name="CROCETTI VALERIO" userId="876be9e2-e59a-44bc-8a1c-b2eedf5eeca7" providerId="ADAL" clId="{D4ADB20D-C92B-4D46-A0AC-EE012CE3CBFB}" dt="2025-03-07T09:10:36.984" v="119" actId="20577"/>
        <pc:sldMkLst>
          <pc:docMk/>
          <pc:sldMk cId="0" sldId="260"/>
        </pc:sldMkLst>
        <pc:spChg chg="mod">
          <ac:chgData name="CROCETTI VALERIO" userId="876be9e2-e59a-44bc-8a1c-b2eedf5eeca7" providerId="ADAL" clId="{D4ADB20D-C92B-4D46-A0AC-EE012CE3CBFB}" dt="2025-03-07T09:09:52.461" v="105" actId="1076"/>
          <ac:spMkLst>
            <pc:docMk/>
            <pc:sldMk cId="0" sldId="260"/>
            <ac:spMk id="4" creationId="{2F28E26C-07B3-79AC-552D-82D11C87AFDE}"/>
          </ac:spMkLst>
        </pc:spChg>
        <pc:spChg chg="add mod">
          <ac:chgData name="CROCETTI VALERIO" userId="876be9e2-e59a-44bc-8a1c-b2eedf5eeca7" providerId="ADAL" clId="{D4ADB20D-C92B-4D46-A0AC-EE012CE3CBFB}" dt="2025-03-07T09:10:13.057" v="113" actId="1076"/>
          <ac:spMkLst>
            <pc:docMk/>
            <pc:sldMk cId="0" sldId="260"/>
            <ac:spMk id="7" creationId="{A50D497F-1806-22A5-9364-E25B3F121742}"/>
          </ac:spMkLst>
        </pc:spChg>
        <pc:spChg chg="mod">
          <ac:chgData name="CROCETTI VALERIO" userId="876be9e2-e59a-44bc-8a1c-b2eedf5eeca7" providerId="ADAL" clId="{D4ADB20D-C92B-4D46-A0AC-EE012CE3CBFB}" dt="2025-03-07T09:10:36.984" v="119" actId="20577"/>
          <ac:spMkLst>
            <pc:docMk/>
            <pc:sldMk cId="0" sldId="260"/>
            <ac:spMk id="8" creationId="{A04FD244-C209-2ABD-37A1-A4D2DBC000C0}"/>
          </ac:spMkLst>
        </pc:spChg>
        <pc:spChg chg="mod">
          <ac:chgData name="CROCETTI VALERIO" userId="876be9e2-e59a-44bc-8a1c-b2eedf5eeca7" providerId="ADAL" clId="{D4ADB20D-C92B-4D46-A0AC-EE012CE3CBFB}" dt="2025-03-07T09:10:00.838" v="106" actId="1076"/>
          <ac:spMkLst>
            <pc:docMk/>
            <pc:sldMk cId="0" sldId="260"/>
            <ac:spMk id="24" creationId="{D0378DEE-254E-6F3F-F8DF-F56193F7B243}"/>
          </ac:spMkLst>
        </pc:spChg>
      </pc:sldChg>
      <pc:sldChg chg="modSp mod">
        <pc:chgData name="CROCETTI VALERIO" userId="876be9e2-e59a-44bc-8a1c-b2eedf5eeca7" providerId="ADAL" clId="{D4ADB20D-C92B-4D46-A0AC-EE012CE3CBFB}" dt="2025-03-07T09:33:53.423" v="327" actId="20577"/>
        <pc:sldMkLst>
          <pc:docMk/>
          <pc:sldMk cId="0" sldId="262"/>
        </pc:sldMkLst>
        <pc:spChg chg="mod">
          <ac:chgData name="CROCETTI VALERIO" userId="876be9e2-e59a-44bc-8a1c-b2eedf5eeca7" providerId="ADAL" clId="{D4ADB20D-C92B-4D46-A0AC-EE012CE3CBFB}" dt="2025-03-07T09:33:53.423" v="327" actId="20577"/>
          <ac:spMkLst>
            <pc:docMk/>
            <pc:sldMk cId="0" sldId="262"/>
            <ac:spMk id="8" creationId="{00000000-0000-0000-0000-000000000000}"/>
          </ac:spMkLst>
        </pc:spChg>
        <pc:spChg chg="mod">
          <ac:chgData name="CROCETTI VALERIO" userId="876be9e2-e59a-44bc-8a1c-b2eedf5eeca7" providerId="ADAL" clId="{D4ADB20D-C92B-4D46-A0AC-EE012CE3CBFB}" dt="2025-03-07T09:33:03.750" v="324" actId="14100"/>
          <ac:spMkLst>
            <pc:docMk/>
            <pc:sldMk cId="0" sldId="262"/>
            <ac:spMk id="18" creationId="{00000000-0000-0000-0000-000000000000}"/>
          </ac:spMkLst>
        </pc:spChg>
      </pc:sldChg>
      <pc:sldChg chg="del">
        <pc:chgData name="CROCETTI VALERIO" userId="876be9e2-e59a-44bc-8a1c-b2eedf5eeca7" providerId="ADAL" clId="{D4ADB20D-C92B-4D46-A0AC-EE012CE3CBFB}" dt="2025-03-07T10:26:15.633" v="841" actId="2696"/>
        <pc:sldMkLst>
          <pc:docMk/>
          <pc:sldMk cId="0" sldId="264"/>
        </pc:sldMkLst>
      </pc:sldChg>
      <pc:sldChg chg="addSp modSp mod">
        <pc:chgData name="CROCETTI VALERIO" userId="876be9e2-e59a-44bc-8a1c-b2eedf5eeca7" providerId="ADAL" clId="{D4ADB20D-C92B-4D46-A0AC-EE012CE3CBFB}" dt="2025-03-07T09:21:53.720" v="283" actId="1076"/>
        <pc:sldMkLst>
          <pc:docMk/>
          <pc:sldMk cId="2309253842" sldId="270"/>
        </pc:sldMkLst>
        <pc:spChg chg="add mod">
          <ac:chgData name="CROCETTI VALERIO" userId="876be9e2-e59a-44bc-8a1c-b2eedf5eeca7" providerId="ADAL" clId="{D4ADB20D-C92B-4D46-A0AC-EE012CE3CBFB}" dt="2025-03-07T09:20:54.690" v="237" actId="14100"/>
          <ac:spMkLst>
            <pc:docMk/>
            <pc:sldMk cId="2309253842" sldId="270"/>
            <ac:spMk id="3" creationId="{8BAB6A01-9A1B-56F4-1E63-20FC0FD7C78C}"/>
          </ac:spMkLst>
        </pc:spChg>
        <pc:spChg chg="add mod">
          <ac:chgData name="CROCETTI VALERIO" userId="876be9e2-e59a-44bc-8a1c-b2eedf5eeca7" providerId="ADAL" clId="{D4ADB20D-C92B-4D46-A0AC-EE012CE3CBFB}" dt="2025-03-07T09:21:53.720" v="283" actId="1076"/>
          <ac:spMkLst>
            <pc:docMk/>
            <pc:sldMk cId="2309253842" sldId="270"/>
            <ac:spMk id="4" creationId="{83E53E85-C703-CF61-37F7-1BD6CC8247AF}"/>
          </ac:spMkLst>
        </pc:spChg>
      </pc:sldChg>
      <pc:sldChg chg="addSp modSp mod">
        <pc:chgData name="CROCETTI VALERIO" userId="876be9e2-e59a-44bc-8a1c-b2eedf5eeca7" providerId="ADAL" clId="{D4ADB20D-C92B-4D46-A0AC-EE012CE3CBFB}" dt="2025-03-07T09:22:18.525" v="286" actId="14100"/>
        <pc:sldMkLst>
          <pc:docMk/>
          <pc:sldMk cId="4070511032" sldId="272"/>
        </pc:sldMkLst>
        <pc:spChg chg="add mod">
          <ac:chgData name="CROCETTI VALERIO" userId="876be9e2-e59a-44bc-8a1c-b2eedf5eeca7" providerId="ADAL" clId="{D4ADB20D-C92B-4D46-A0AC-EE012CE3CBFB}" dt="2025-03-07T09:22:18.525" v="286" actId="14100"/>
          <ac:spMkLst>
            <pc:docMk/>
            <pc:sldMk cId="4070511032" sldId="272"/>
            <ac:spMk id="2" creationId="{2EEA0446-5586-50D6-31CC-85D1A1B10185}"/>
          </ac:spMkLst>
        </pc:spChg>
        <pc:spChg chg="add mod">
          <ac:chgData name="CROCETTI VALERIO" userId="876be9e2-e59a-44bc-8a1c-b2eedf5eeca7" providerId="ADAL" clId="{D4ADB20D-C92B-4D46-A0AC-EE012CE3CBFB}" dt="2025-03-07T09:19:52.680" v="226" actId="403"/>
          <ac:spMkLst>
            <pc:docMk/>
            <pc:sldMk cId="4070511032" sldId="272"/>
            <ac:spMk id="4" creationId="{6DA04BBA-6135-749F-8ED2-DF2EC0AD39E3}"/>
          </ac:spMkLst>
        </pc:spChg>
      </pc:sldChg>
      <pc:sldChg chg="addSp modSp mod">
        <pc:chgData name="CROCETTI VALERIO" userId="876be9e2-e59a-44bc-8a1c-b2eedf5eeca7" providerId="ADAL" clId="{D4ADB20D-C92B-4D46-A0AC-EE012CE3CBFB}" dt="2025-03-07T09:25:30.333" v="311" actId="1076"/>
        <pc:sldMkLst>
          <pc:docMk/>
          <pc:sldMk cId="554042007" sldId="276"/>
        </pc:sldMkLst>
        <pc:picChg chg="add mod">
          <ac:chgData name="CROCETTI VALERIO" userId="876be9e2-e59a-44bc-8a1c-b2eedf5eeca7" providerId="ADAL" clId="{D4ADB20D-C92B-4D46-A0AC-EE012CE3CBFB}" dt="2025-03-07T09:23:59.653" v="291" actId="1076"/>
          <ac:picMkLst>
            <pc:docMk/>
            <pc:sldMk cId="554042007" sldId="276"/>
            <ac:picMk id="5" creationId="{41157CAC-0D27-052E-66D4-E06414D839C0}"/>
          </ac:picMkLst>
        </pc:picChg>
        <pc:picChg chg="mod">
          <ac:chgData name="CROCETTI VALERIO" userId="876be9e2-e59a-44bc-8a1c-b2eedf5eeca7" providerId="ADAL" clId="{D4ADB20D-C92B-4D46-A0AC-EE012CE3CBFB}" dt="2025-03-07T09:25:04.767" v="307" actId="1076"/>
          <ac:picMkLst>
            <pc:docMk/>
            <pc:sldMk cId="554042007" sldId="276"/>
            <ac:picMk id="6" creationId="{71894079-E463-2AB4-A52B-443D0CC52CBE}"/>
          </ac:picMkLst>
        </pc:picChg>
        <pc:picChg chg="mod">
          <ac:chgData name="CROCETTI VALERIO" userId="876be9e2-e59a-44bc-8a1c-b2eedf5eeca7" providerId="ADAL" clId="{D4ADB20D-C92B-4D46-A0AC-EE012CE3CBFB}" dt="2025-03-07T09:25:28.957" v="310" actId="1076"/>
          <ac:picMkLst>
            <pc:docMk/>
            <pc:sldMk cId="554042007" sldId="276"/>
            <ac:picMk id="8" creationId="{AF6FE6B9-4D9C-EEEB-9020-969263248A99}"/>
          </ac:picMkLst>
        </pc:picChg>
        <pc:picChg chg="add mod">
          <ac:chgData name="CROCETTI VALERIO" userId="876be9e2-e59a-44bc-8a1c-b2eedf5eeca7" providerId="ADAL" clId="{D4ADB20D-C92B-4D46-A0AC-EE012CE3CBFB}" dt="2025-03-07T09:25:30.333" v="311" actId="1076"/>
          <ac:picMkLst>
            <pc:docMk/>
            <pc:sldMk cId="554042007" sldId="276"/>
            <ac:picMk id="9" creationId="{91EF871F-DEE0-7B44-FFCF-4858B4C42307}"/>
          </ac:picMkLst>
        </pc:picChg>
        <pc:picChg chg="mod">
          <ac:chgData name="CROCETTI VALERIO" userId="876be9e2-e59a-44bc-8a1c-b2eedf5eeca7" providerId="ADAL" clId="{D4ADB20D-C92B-4D46-A0AC-EE012CE3CBFB}" dt="2025-03-07T09:25:01.667" v="306" actId="1076"/>
          <ac:picMkLst>
            <pc:docMk/>
            <pc:sldMk cId="554042007" sldId="276"/>
            <ac:picMk id="12" creationId="{70EEF3C4-9888-F0BF-F038-3E227384BE19}"/>
          </ac:picMkLst>
        </pc:picChg>
        <pc:picChg chg="add mod">
          <ac:chgData name="CROCETTI VALERIO" userId="876be9e2-e59a-44bc-8a1c-b2eedf5eeca7" providerId="ADAL" clId="{D4ADB20D-C92B-4D46-A0AC-EE012CE3CBFB}" dt="2025-03-07T09:25:27.084" v="309" actId="1076"/>
          <ac:picMkLst>
            <pc:docMk/>
            <pc:sldMk cId="554042007" sldId="276"/>
            <ac:picMk id="13" creationId="{BE9A8B3E-ADA6-4626-ED6E-8B576AC1D939}"/>
          </ac:picMkLst>
        </pc:picChg>
        <pc:picChg chg="mod">
          <ac:chgData name="CROCETTI VALERIO" userId="876be9e2-e59a-44bc-8a1c-b2eedf5eeca7" providerId="ADAL" clId="{D4ADB20D-C92B-4D46-A0AC-EE012CE3CBFB}" dt="2025-03-07T09:24:51.733" v="304" actId="1076"/>
          <ac:picMkLst>
            <pc:docMk/>
            <pc:sldMk cId="554042007" sldId="276"/>
            <ac:picMk id="20" creationId="{6980B6EE-0C63-4C26-4048-360CA48E67FC}"/>
          </ac:picMkLst>
        </pc:picChg>
        <pc:picChg chg="mod">
          <ac:chgData name="CROCETTI VALERIO" userId="876be9e2-e59a-44bc-8a1c-b2eedf5eeca7" providerId="ADAL" clId="{D4ADB20D-C92B-4D46-A0AC-EE012CE3CBFB}" dt="2025-03-07T09:25:18.316" v="308" actId="1076"/>
          <ac:picMkLst>
            <pc:docMk/>
            <pc:sldMk cId="554042007" sldId="276"/>
            <ac:picMk id="22" creationId="{833693E6-B8EB-4CED-ADA9-F31ED8039C0B}"/>
          </ac:picMkLst>
        </pc:picChg>
      </pc:sldChg>
      <pc:sldChg chg="modSp mod">
        <pc:chgData name="CROCETTI VALERIO" userId="876be9e2-e59a-44bc-8a1c-b2eedf5eeca7" providerId="ADAL" clId="{D4ADB20D-C92B-4D46-A0AC-EE012CE3CBFB}" dt="2025-03-07T09:57:24.124" v="540" actId="20577"/>
        <pc:sldMkLst>
          <pc:docMk/>
          <pc:sldMk cId="2087173585" sldId="277"/>
        </pc:sldMkLst>
        <pc:spChg chg="mod">
          <ac:chgData name="CROCETTI VALERIO" userId="876be9e2-e59a-44bc-8a1c-b2eedf5eeca7" providerId="ADAL" clId="{D4ADB20D-C92B-4D46-A0AC-EE012CE3CBFB}" dt="2025-03-07T09:57:24.124" v="540" actId="20577"/>
          <ac:spMkLst>
            <pc:docMk/>
            <pc:sldMk cId="2087173585" sldId="277"/>
            <ac:spMk id="25" creationId="{B2903B85-CEA4-1D8B-AF33-BD100523E681}"/>
          </ac:spMkLst>
        </pc:spChg>
      </pc:sldChg>
      <pc:sldChg chg="modSp mod">
        <pc:chgData name="CROCETTI VALERIO" userId="876be9e2-e59a-44bc-8a1c-b2eedf5eeca7" providerId="ADAL" clId="{D4ADB20D-C92B-4D46-A0AC-EE012CE3CBFB}" dt="2025-03-07T09:54:16.556" v="506" actId="14100"/>
        <pc:sldMkLst>
          <pc:docMk/>
          <pc:sldMk cId="3391397825" sldId="278"/>
        </pc:sldMkLst>
        <pc:picChg chg="mod">
          <ac:chgData name="CROCETTI VALERIO" userId="876be9e2-e59a-44bc-8a1c-b2eedf5eeca7" providerId="ADAL" clId="{D4ADB20D-C92B-4D46-A0AC-EE012CE3CBFB}" dt="2025-03-07T09:54:16.556" v="506" actId="14100"/>
          <ac:picMkLst>
            <pc:docMk/>
            <pc:sldMk cId="3391397825" sldId="278"/>
            <ac:picMk id="3" creationId="{1F57A37B-B972-7A7A-2E28-A019EE0626F1}"/>
          </ac:picMkLst>
        </pc:picChg>
      </pc:sldChg>
      <pc:sldChg chg="addSp delSp modSp add mod">
        <pc:chgData name="CROCETTI VALERIO" userId="876be9e2-e59a-44bc-8a1c-b2eedf5eeca7" providerId="ADAL" clId="{D4ADB20D-C92B-4D46-A0AC-EE012CE3CBFB}" dt="2025-03-07T09:41:41.753" v="505" actId="1076"/>
        <pc:sldMkLst>
          <pc:docMk/>
          <pc:sldMk cId="563056964" sldId="281"/>
        </pc:sldMkLst>
        <pc:spChg chg="mod">
          <ac:chgData name="CROCETTI VALERIO" userId="876be9e2-e59a-44bc-8a1c-b2eedf5eeca7" providerId="ADAL" clId="{D4ADB20D-C92B-4D46-A0AC-EE012CE3CBFB}" dt="2025-03-07T09:34:10.297" v="341" actId="20577"/>
          <ac:spMkLst>
            <pc:docMk/>
            <pc:sldMk cId="563056964" sldId="281"/>
            <ac:spMk id="2" creationId="{8474E738-8B73-EDC4-6F35-BBD39054B197}"/>
          </ac:spMkLst>
        </pc:spChg>
        <pc:spChg chg="mod">
          <ac:chgData name="CROCETTI VALERIO" userId="876be9e2-e59a-44bc-8a1c-b2eedf5eeca7" providerId="ADAL" clId="{D4ADB20D-C92B-4D46-A0AC-EE012CE3CBFB}" dt="2025-03-07T09:41:41.753" v="505" actId="1076"/>
          <ac:spMkLst>
            <pc:docMk/>
            <pc:sldMk cId="563056964" sldId="281"/>
            <ac:spMk id="8" creationId="{3FE229CE-496A-9E81-66B7-BBF7C14F41D4}"/>
          </ac:spMkLst>
        </pc:spChg>
        <pc:spChg chg="add mod">
          <ac:chgData name="CROCETTI VALERIO" userId="876be9e2-e59a-44bc-8a1c-b2eedf5eeca7" providerId="ADAL" clId="{D4ADB20D-C92B-4D46-A0AC-EE012CE3CBFB}" dt="2025-03-07T09:41:41.753" v="505" actId="1076"/>
          <ac:spMkLst>
            <pc:docMk/>
            <pc:sldMk cId="563056964" sldId="281"/>
            <ac:spMk id="24" creationId="{8050C1BB-3845-00F1-A9C6-C7F40B2B0450}"/>
          </ac:spMkLst>
        </pc:spChg>
        <pc:spChg chg="add mod">
          <ac:chgData name="CROCETTI VALERIO" userId="876be9e2-e59a-44bc-8a1c-b2eedf5eeca7" providerId="ADAL" clId="{D4ADB20D-C92B-4D46-A0AC-EE012CE3CBFB}" dt="2025-03-07T09:41:38.310" v="504" actId="1076"/>
          <ac:spMkLst>
            <pc:docMk/>
            <pc:sldMk cId="563056964" sldId="281"/>
            <ac:spMk id="25" creationId="{1DA3351E-7572-4A53-68A7-D2824A636712}"/>
          </ac:spMkLst>
        </pc:spChg>
        <pc:spChg chg="add mod">
          <ac:chgData name="CROCETTI VALERIO" userId="876be9e2-e59a-44bc-8a1c-b2eedf5eeca7" providerId="ADAL" clId="{D4ADB20D-C92B-4D46-A0AC-EE012CE3CBFB}" dt="2025-03-07T09:41:38.310" v="504" actId="1076"/>
          <ac:spMkLst>
            <pc:docMk/>
            <pc:sldMk cId="563056964" sldId="281"/>
            <ac:spMk id="29" creationId="{92F4DB47-5D27-F60F-5754-7D3F1945CEF8}"/>
          </ac:spMkLst>
        </pc:spChg>
        <pc:picChg chg="add mod">
          <ac:chgData name="CROCETTI VALERIO" userId="876be9e2-e59a-44bc-8a1c-b2eedf5eeca7" providerId="ADAL" clId="{D4ADB20D-C92B-4D46-A0AC-EE012CE3CBFB}" dt="2025-03-07T09:41:35.444" v="503" actId="1076"/>
          <ac:picMkLst>
            <pc:docMk/>
            <pc:sldMk cId="563056964" sldId="281"/>
            <ac:picMk id="27" creationId="{FAAE444D-07C7-4189-566A-ED32EF0B1BE8}"/>
          </ac:picMkLst>
        </pc:picChg>
      </pc:sldChg>
      <pc:sldChg chg="new del">
        <pc:chgData name="CROCETTI VALERIO" userId="876be9e2-e59a-44bc-8a1c-b2eedf5eeca7" providerId="ADAL" clId="{D4ADB20D-C92B-4D46-A0AC-EE012CE3CBFB}" dt="2025-03-07T09:18:15.161" v="148" actId="680"/>
        <pc:sldMkLst>
          <pc:docMk/>
          <pc:sldMk cId="1759198367" sldId="281"/>
        </pc:sldMkLst>
      </pc:sldChg>
      <pc:sldChg chg="addSp delSp modSp add mod ord">
        <pc:chgData name="CROCETTI VALERIO" userId="876be9e2-e59a-44bc-8a1c-b2eedf5eeca7" providerId="ADAL" clId="{D4ADB20D-C92B-4D46-A0AC-EE012CE3CBFB}" dt="2025-03-18T09:16:32.775" v="1533" actId="20577"/>
        <pc:sldMkLst>
          <pc:docMk/>
          <pc:sldMk cId="3209374262" sldId="282"/>
        </pc:sldMkLst>
        <pc:spChg chg="add mod ord">
          <ac:chgData name="CROCETTI VALERIO" userId="876be9e2-e59a-44bc-8a1c-b2eedf5eeca7" providerId="ADAL" clId="{D4ADB20D-C92B-4D46-A0AC-EE012CE3CBFB}" dt="2025-03-07T10:13:09.938" v="726" actId="207"/>
          <ac:spMkLst>
            <pc:docMk/>
            <pc:sldMk cId="3209374262" sldId="282"/>
            <ac:spMk id="3" creationId="{8AECEBD3-EF32-B241-2F48-E6542A10355A}"/>
          </ac:spMkLst>
        </pc:spChg>
        <pc:spChg chg="mod">
          <ac:chgData name="CROCETTI VALERIO" userId="876be9e2-e59a-44bc-8a1c-b2eedf5eeca7" providerId="ADAL" clId="{D4ADB20D-C92B-4D46-A0AC-EE012CE3CBFB}" dt="2025-03-08T18:28:22.522" v="1532" actId="1076"/>
          <ac:spMkLst>
            <pc:docMk/>
            <pc:sldMk cId="3209374262" sldId="282"/>
            <ac:spMk id="5" creationId="{13ACCA9A-D849-6891-0F21-C6BC553699F3}"/>
          </ac:spMkLst>
        </pc:spChg>
        <pc:spChg chg="mod">
          <ac:chgData name="CROCETTI VALERIO" userId="876be9e2-e59a-44bc-8a1c-b2eedf5eeca7" providerId="ADAL" clId="{D4ADB20D-C92B-4D46-A0AC-EE012CE3CBFB}" dt="2025-03-08T18:28:02.239" v="1531" actId="1076"/>
          <ac:spMkLst>
            <pc:docMk/>
            <pc:sldMk cId="3209374262" sldId="282"/>
            <ac:spMk id="6" creationId="{65A50338-6AC5-FBBD-455D-7E67C18F24B4}"/>
          </ac:spMkLst>
        </pc:spChg>
        <pc:spChg chg="add mod ord">
          <ac:chgData name="CROCETTI VALERIO" userId="876be9e2-e59a-44bc-8a1c-b2eedf5eeca7" providerId="ADAL" clId="{D4ADB20D-C92B-4D46-A0AC-EE012CE3CBFB}" dt="2025-03-07T10:13:36.680" v="731" actId="207"/>
          <ac:spMkLst>
            <pc:docMk/>
            <pc:sldMk cId="3209374262" sldId="282"/>
            <ac:spMk id="8" creationId="{1A64A196-6E87-7E2E-104C-2608AFF926C6}"/>
          </ac:spMkLst>
        </pc:spChg>
        <pc:spChg chg="mod">
          <ac:chgData name="CROCETTI VALERIO" userId="876be9e2-e59a-44bc-8a1c-b2eedf5eeca7" providerId="ADAL" clId="{D4ADB20D-C92B-4D46-A0AC-EE012CE3CBFB}" dt="2025-03-07T10:15:40.297" v="734" actId="14100"/>
          <ac:spMkLst>
            <pc:docMk/>
            <pc:sldMk cId="3209374262" sldId="282"/>
            <ac:spMk id="11" creationId="{27754F47-7F51-FC84-571F-CEE4B0B7BE2B}"/>
          </ac:spMkLst>
        </pc:spChg>
        <pc:spChg chg="mod">
          <ac:chgData name="CROCETTI VALERIO" userId="876be9e2-e59a-44bc-8a1c-b2eedf5eeca7" providerId="ADAL" clId="{D4ADB20D-C92B-4D46-A0AC-EE012CE3CBFB}" dt="2025-03-18T09:16:32.775" v="1533" actId="20577"/>
          <ac:spMkLst>
            <pc:docMk/>
            <pc:sldMk cId="3209374262" sldId="282"/>
            <ac:spMk id="12" creationId="{693A8291-7826-B9DD-398F-7DFA46CD01B4}"/>
          </ac:spMkLst>
        </pc:spChg>
        <pc:spChg chg="mod">
          <ac:chgData name="CROCETTI VALERIO" userId="876be9e2-e59a-44bc-8a1c-b2eedf5eeca7" providerId="ADAL" clId="{D4ADB20D-C92B-4D46-A0AC-EE012CE3CBFB}" dt="2025-03-07T10:12:11.653" v="721" actId="14100"/>
          <ac:spMkLst>
            <pc:docMk/>
            <pc:sldMk cId="3209374262" sldId="282"/>
            <ac:spMk id="27" creationId="{9504FE28-7EF6-C2EC-FE06-DEB328007808}"/>
          </ac:spMkLst>
        </pc:spChg>
        <pc:spChg chg="mod">
          <ac:chgData name="CROCETTI VALERIO" userId="876be9e2-e59a-44bc-8a1c-b2eedf5eeca7" providerId="ADAL" clId="{D4ADB20D-C92B-4D46-A0AC-EE012CE3CBFB}" dt="2025-03-07T10:10:19.397" v="698" actId="403"/>
          <ac:spMkLst>
            <pc:docMk/>
            <pc:sldMk cId="3209374262" sldId="282"/>
            <ac:spMk id="31" creationId="{7D170F17-C462-3CFE-185F-627C62CEDC9A}"/>
          </ac:spMkLst>
        </pc:spChg>
        <pc:picChg chg="mod">
          <ac:chgData name="CROCETTI VALERIO" userId="876be9e2-e59a-44bc-8a1c-b2eedf5eeca7" providerId="ADAL" clId="{D4ADB20D-C92B-4D46-A0AC-EE012CE3CBFB}" dt="2025-03-08T18:27:54.498" v="1530" actId="1076"/>
          <ac:picMkLst>
            <pc:docMk/>
            <pc:sldMk cId="3209374262" sldId="282"/>
            <ac:picMk id="7" creationId="{0CD108BB-9487-1D55-F903-2EC242D7CA9C}"/>
          </ac:picMkLst>
        </pc:picChg>
        <pc:picChg chg="mod">
          <ac:chgData name="CROCETTI VALERIO" userId="876be9e2-e59a-44bc-8a1c-b2eedf5eeca7" providerId="ADAL" clId="{D4ADB20D-C92B-4D46-A0AC-EE012CE3CBFB}" dt="2025-03-07T10:11:39.637" v="715" actId="1076"/>
          <ac:picMkLst>
            <pc:docMk/>
            <pc:sldMk cId="3209374262" sldId="282"/>
            <ac:picMk id="10" creationId="{B605B8D3-4D8F-5B11-65B1-E80B2853C5B7}"/>
          </ac:picMkLst>
        </pc:picChg>
      </pc:sldChg>
      <pc:sldChg chg="addSp delSp modSp mod">
        <pc:chgData name="CROCETTI VALERIO" userId="876be9e2-e59a-44bc-8a1c-b2eedf5eeca7" providerId="ADAL" clId="{D4ADB20D-C92B-4D46-A0AC-EE012CE3CBFB}" dt="2025-03-07T10:23:43.912" v="840" actId="21"/>
        <pc:sldMkLst>
          <pc:docMk/>
          <pc:sldMk cId="500341344" sldId="283"/>
        </pc:sldMkLst>
        <pc:spChg chg="mod">
          <ac:chgData name="CROCETTI VALERIO" userId="876be9e2-e59a-44bc-8a1c-b2eedf5eeca7" providerId="ADAL" clId="{D4ADB20D-C92B-4D46-A0AC-EE012CE3CBFB}" dt="2025-03-07T10:16:52.463" v="739"/>
          <ac:spMkLst>
            <pc:docMk/>
            <pc:sldMk cId="500341344" sldId="283"/>
            <ac:spMk id="11" creationId="{F990734D-45D8-D151-8F95-8BEAC3859C04}"/>
          </ac:spMkLst>
        </pc:spChg>
        <pc:spChg chg="mod">
          <ac:chgData name="CROCETTI VALERIO" userId="876be9e2-e59a-44bc-8a1c-b2eedf5eeca7" providerId="ADAL" clId="{D4ADB20D-C92B-4D46-A0AC-EE012CE3CBFB}" dt="2025-03-07T10:23:39.692" v="839"/>
          <ac:spMkLst>
            <pc:docMk/>
            <pc:sldMk cId="500341344" sldId="283"/>
            <ac:spMk id="12" creationId="{B694B45B-3D07-E324-ACCC-E530F5CB61E9}"/>
          </ac:spMkLst>
        </pc:spChg>
      </pc:sldChg>
      <pc:sldChg chg="addSp delSp modSp add mod ord">
        <pc:chgData name="CROCETTI VALERIO" userId="876be9e2-e59a-44bc-8a1c-b2eedf5eeca7" providerId="ADAL" clId="{D4ADB20D-C92B-4D46-A0AC-EE012CE3CBFB}" dt="2025-03-08T18:27:43.800" v="1529" actId="1076"/>
        <pc:sldMkLst>
          <pc:docMk/>
          <pc:sldMk cId="1509327843" sldId="284"/>
        </pc:sldMkLst>
        <pc:spChg chg="mod">
          <ac:chgData name="CROCETTI VALERIO" userId="876be9e2-e59a-44bc-8a1c-b2eedf5eeca7" providerId="ADAL" clId="{D4ADB20D-C92B-4D46-A0AC-EE012CE3CBFB}" dt="2025-03-08T18:27:43.800" v="1529" actId="1076"/>
          <ac:spMkLst>
            <pc:docMk/>
            <pc:sldMk cId="1509327843" sldId="284"/>
            <ac:spMk id="3" creationId="{F1952D9B-FCDD-5FEF-76D6-BF9BC64F256A}"/>
          </ac:spMkLst>
        </pc:spChg>
        <pc:spChg chg="add mod">
          <ac:chgData name="CROCETTI VALERIO" userId="876be9e2-e59a-44bc-8a1c-b2eedf5eeca7" providerId="ADAL" clId="{D4ADB20D-C92B-4D46-A0AC-EE012CE3CBFB}" dt="2025-03-07T22:27:57.449" v="1012" actId="14100"/>
          <ac:spMkLst>
            <pc:docMk/>
            <pc:sldMk cId="1509327843" sldId="284"/>
            <ac:spMk id="8" creationId="{15581420-63C2-F2B3-0435-1F245F7DD3EB}"/>
          </ac:spMkLst>
        </pc:spChg>
        <pc:picChg chg="mod">
          <ac:chgData name="CROCETTI VALERIO" userId="876be9e2-e59a-44bc-8a1c-b2eedf5eeca7" providerId="ADAL" clId="{D4ADB20D-C92B-4D46-A0AC-EE012CE3CBFB}" dt="2025-03-07T22:26:22.975" v="903" actId="1076"/>
          <ac:picMkLst>
            <pc:docMk/>
            <pc:sldMk cId="1509327843" sldId="284"/>
            <ac:picMk id="2" creationId="{B97C61DA-3E12-732D-7C10-BF38C0B399B4}"/>
          </ac:picMkLst>
        </pc:picChg>
      </pc:sldChg>
      <pc:sldChg chg="addSp delSp modSp add mod ord setBg modClrScheme chgLayout">
        <pc:chgData name="CROCETTI VALERIO" userId="876be9e2-e59a-44bc-8a1c-b2eedf5eeca7" providerId="ADAL" clId="{D4ADB20D-C92B-4D46-A0AC-EE012CE3CBFB}" dt="2025-03-07T22:56:05.216" v="1526" actId="14100"/>
        <pc:sldMkLst>
          <pc:docMk/>
          <pc:sldMk cId="1556006219" sldId="285"/>
        </pc:sldMkLst>
        <pc:spChg chg="mod">
          <ac:chgData name="CROCETTI VALERIO" userId="876be9e2-e59a-44bc-8a1c-b2eedf5eeca7" providerId="ADAL" clId="{D4ADB20D-C92B-4D46-A0AC-EE012CE3CBFB}" dt="2025-03-07T22:56:05.216" v="1526" actId="14100"/>
          <ac:spMkLst>
            <pc:docMk/>
            <pc:sldMk cId="1556006219" sldId="285"/>
            <ac:spMk id="3" creationId="{1C46046A-0A16-ACB3-3795-3DE6F666FEE9}"/>
          </ac:spMkLst>
        </pc:spChg>
        <pc:spChg chg="mod">
          <ac:chgData name="CROCETTI VALERIO" userId="876be9e2-e59a-44bc-8a1c-b2eedf5eeca7" providerId="ADAL" clId="{D4ADB20D-C92B-4D46-A0AC-EE012CE3CBFB}" dt="2025-03-07T22:55:48.391" v="1523" actId="207"/>
          <ac:spMkLst>
            <pc:docMk/>
            <pc:sldMk cId="1556006219" sldId="285"/>
            <ac:spMk id="6" creationId="{39EEF4B0-D27A-09CD-E3CB-EE16B38D67DC}"/>
          </ac:spMkLst>
        </pc:spChg>
        <pc:spChg chg="add mod">
          <ac:chgData name="CROCETTI VALERIO" userId="876be9e2-e59a-44bc-8a1c-b2eedf5eeca7" providerId="ADAL" clId="{D4ADB20D-C92B-4D46-A0AC-EE012CE3CBFB}" dt="2025-03-07T22:55:42.534" v="1522" actId="207"/>
          <ac:spMkLst>
            <pc:docMk/>
            <pc:sldMk cId="1556006219" sldId="285"/>
            <ac:spMk id="9" creationId="{64F460FA-6154-B26B-5B5F-45F26EB5346C}"/>
          </ac:spMkLst>
        </pc:spChg>
        <pc:spChg chg="add mod">
          <ac:chgData name="CROCETTI VALERIO" userId="876be9e2-e59a-44bc-8a1c-b2eedf5eeca7" providerId="ADAL" clId="{D4ADB20D-C92B-4D46-A0AC-EE012CE3CBFB}" dt="2025-03-07T22:55:36.894" v="1521" actId="207"/>
          <ac:spMkLst>
            <pc:docMk/>
            <pc:sldMk cId="1556006219" sldId="285"/>
            <ac:spMk id="10" creationId="{E2E20BEA-A7EF-D00D-5BDC-FB12AE685D09}"/>
          </ac:spMkLst>
        </pc:spChg>
        <pc:spChg chg="add mod">
          <ac:chgData name="CROCETTI VALERIO" userId="876be9e2-e59a-44bc-8a1c-b2eedf5eeca7" providerId="ADAL" clId="{D4ADB20D-C92B-4D46-A0AC-EE012CE3CBFB}" dt="2025-03-07T22:55:53.749" v="1524" actId="207"/>
          <ac:spMkLst>
            <pc:docMk/>
            <pc:sldMk cId="1556006219" sldId="285"/>
            <ac:spMk id="11" creationId="{099202BF-9764-7B9D-240C-7F07CAA31D00}"/>
          </ac:spMkLst>
        </pc:spChg>
        <pc:spChg chg="add mod ord">
          <ac:chgData name="CROCETTI VALERIO" userId="876be9e2-e59a-44bc-8a1c-b2eedf5eeca7" providerId="ADAL" clId="{D4ADB20D-C92B-4D46-A0AC-EE012CE3CBFB}" dt="2025-03-07T22:55:33.416" v="1520" actId="1076"/>
          <ac:spMkLst>
            <pc:docMk/>
            <pc:sldMk cId="1556006219" sldId="285"/>
            <ac:spMk id="16" creationId="{4BB94BD4-62D7-1DBB-DA4D-B5869F29213C}"/>
          </ac:spMkLst>
        </pc:spChg>
        <pc:picChg chg="add mod">
          <ac:chgData name="CROCETTI VALERIO" userId="876be9e2-e59a-44bc-8a1c-b2eedf5eeca7" providerId="ADAL" clId="{D4ADB20D-C92B-4D46-A0AC-EE012CE3CBFB}" dt="2025-03-07T22:49:41.036" v="1498" actId="1076"/>
          <ac:picMkLst>
            <pc:docMk/>
            <pc:sldMk cId="1556006219" sldId="285"/>
            <ac:picMk id="14" creationId="{0CEBA3C3-5F3A-9BC4-1201-DF2D7E3B2C6E}"/>
          </ac:picMkLst>
        </pc:picChg>
      </pc:sldChg>
    </pc:docChg>
  </pc:docChgLst>
  <pc:docChgLst>
    <pc:chgData name="BOTTEGONI LORIS" userId="S::s1123887@studenti.univpm.it::bfbf7b2c-18f0-4e9b-8f6a-4612b8924bb1" providerId="AD" clId="Web-{5C4E3B0B-A45E-92B2-5323-9082913E8D8D}"/>
    <pc:docChg chg="modSld">
      <pc:chgData name="BOTTEGONI LORIS" userId="S::s1123887@studenti.univpm.it::bfbf7b2c-18f0-4e9b-8f6a-4612b8924bb1" providerId="AD" clId="Web-{5C4E3B0B-A45E-92B2-5323-9082913E8D8D}" dt="2025-03-17T20:52:13.374" v="0" actId="20577"/>
      <pc:docMkLst>
        <pc:docMk/>
      </pc:docMkLst>
      <pc:sldChg chg="modSp">
        <pc:chgData name="BOTTEGONI LORIS" userId="S::s1123887@studenti.univpm.it::bfbf7b2c-18f0-4e9b-8f6a-4612b8924bb1" providerId="AD" clId="Web-{5C4E3B0B-A45E-92B2-5323-9082913E8D8D}" dt="2025-03-17T20:52:13.374" v="0" actId="20577"/>
        <pc:sldMkLst>
          <pc:docMk/>
          <pc:sldMk cId="1176937873" sldId="275"/>
        </pc:sldMkLst>
        <pc:spChg chg="mod">
          <ac:chgData name="BOTTEGONI LORIS" userId="S::s1123887@studenti.univpm.it::bfbf7b2c-18f0-4e9b-8f6a-4612b8924bb1" providerId="AD" clId="Web-{5C4E3B0B-A45E-92B2-5323-9082913E8D8D}" dt="2025-03-17T20:52:13.374" v="0" actId="20577"/>
          <ac:spMkLst>
            <pc:docMk/>
            <pc:sldMk cId="1176937873" sldId="275"/>
            <ac:spMk id="25" creationId="{BDDCED8E-C228-4E4D-D5CD-10CCB3FBD750}"/>
          </ac:spMkLst>
        </pc:spChg>
      </pc:sldChg>
    </pc:docChg>
  </pc:docChgLst>
  <pc:docChgLst>
    <pc:chgData name="CAMBIOTTI LEONARDO" userId="3157af01-3680-467c-808f-002c1a8faad0" providerId="ADAL" clId="{681CAB18-4B17-48EA-B107-ED50D4A1F7B6}"/>
    <pc:docChg chg="undo redo custSel addSld modSld">
      <pc:chgData name="CAMBIOTTI LEONARDO" userId="3157af01-3680-467c-808f-002c1a8faad0" providerId="ADAL" clId="{681CAB18-4B17-48EA-B107-ED50D4A1F7B6}" dt="2025-03-07T10:24:27.889" v="1872" actId="1076"/>
      <pc:docMkLst>
        <pc:docMk/>
      </pc:docMkLst>
      <pc:sldChg chg="modSp mod">
        <pc:chgData name="CAMBIOTTI LEONARDO" userId="3157af01-3680-467c-808f-002c1a8faad0" providerId="ADAL" clId="{681CAB18-4B17-48EA-B107-ED50D4A1F7B6}" dt="2025-03-07T08:36:51.145" v="48" actId="21"/>
        <pc:sldMkLst>
          <pc:docMk/>
          <pc:sldMk cId="0" sldId="257"/>
        </pc:sldMkLst>
        <pc:spChg chg="mod">
          <ac:chgData name="CAMBIOTTI LEONARDO" userId="3157af01-3680-467c-808f-002c1a8faad0" providerId="ADAL" clId="{681CAB18-4B17-48EA-B107-ED50D4A1F7B6}" dt="2025-03-07T08:36:09.692" v="38" actId="14100"/>
          <ac:spMkLst>
            <pc:docMk/>
            <pc:sldMk cId="0" sldId="257"/>
            <ac:spMk id="14" creationId="{00000000-0000-0000-0000-000000000000}"/>
          </ac:spMkLst>
        </pc:spChg>
        <pc:spChg chg="mod">
          <ac:chgData name="CAMBIOTTI LEONARDO" userId="3157af01-3680-467c-808f-002c1a8faad0" providerId="ADAL" clId="{681CAB18-4B17-48EA-B107-ED50D4A1F7B6}" dt="2025-03-07T08:36:47.129" v="46"/>
          <ac:spMkLst>
            <pc:docMk/>
            <pc:sldMk cId="0" sldId="257"/>
            <ac:spMk id="15" creationId="{00000000-0000-0000-0000-000000000000}"/>
          </ac:spMkLst>
        </pc:spChg>
        <pc:spChg chg="mod">
          <ac:chgData name="CAMBIOTTI LEONARDO" userId="3157af01-3680-467c-808f-002c1a8faad0" providerId="ADAL" clId="{681CAB18-4B17-48EA-B107-ED50D4A1F7B6}" dt="2025-03-07T08:35:54.204" v="35" actId="21"/>
          <ac:spMkLst>
            <pc:docMk/>
            <pc:sldMk cId="0" sldId="257"/>
            <ac:spMk id="18" creationId="{00000000-0000-0000-0000-000000000000}"/>
          </ac:spMkLst>
        </pc:spChg>
        <pc:spChg chg="mod">
          <ac:chgData name="CAMBIOTTI LEONARDO" userId="3157af01-3680-467c-808f-002c1a8faad0" providerId="ADAL" clId="{681CAB18-4B17-48EA-B107-ED50D4A1F7B6}" dt="2025-03-07T08:36:51.145" v="48" actId="21"/>
          <ac:spMkLst>
            <pc:docMk/>
            <pc:sldMk cId="0" sldId="257"/>
            <ac:spMk id="19" creationId="{00000000-0000-0000-0000-000000000000}"/>
          </ac:spMkLst>
        </pc:spChg>
      </pc:sldChg>
      <pc:sldChg chg="modSp mod">
        <pc:chgData name="CAMBIOTTI LEONARDO" userId="3157af01-3680-467c-808f-002c1a8faad0" providerId="ADAL" clId="{681CAB18-4B17-48EA-B107-ED50D4A1F7B6}" dt="2025-03-07T08:54:50.055" v="646" actId="1036"/>
        <pc:sldMkLst>
          <pc:docMk/>
          <pc:sldMk cId="0" sldId="259"/>
        </pc:sldMkLst>
        <pc:spChg chg="mod">
          <ac:chgData name="CAMBIOTTI LEONARDO" userId="3157af01-3680-467c-808f-002c1a8faad0" providerId="ADAL" clId="{681CAB18-4B17-48EA-B107-ED50D4A1F7B6}" dt="2025-03-07T08:41:11.803" v="49" actId="1036"/>
          <ac:spMkLst>
            <pc:docMk/>
            <pc:sldMk cId="0" sldId="259"/>
            <ac:spMk id="4" creationId="{00000000-0000-0000-0000-000000000000}"/>
          </ac:spMkLst>
        </pc:spChg>
        <pc:spChg chg="mod">
          <ac:chgData name="CAMBIOTTI LEONARDO" userId="3157af01-3680-467c-808f-002c1a8faad0" providerId="ADAL" clId="{681CAB18-4B17-48EA-B107-ED50D4A1F7B6}" dt="2025-03-07T08:43:31.709" v="72" actId="20577"/>
          <ac:spMkLst>
            <pc:docMk/>
            <pc:sldMk cId="0" sldId="259"/>
            <ac:spMk id="5" creationId="{00000000-0000-0000-0000-000000000000}"/>
          </ac:spMkLst>
        </pc:spChg>
        <pc:spChg chg="mod">
          <ac:chgData name="CAMBIOTTI LEONARDO" userId="3157af01-3680-467c-808f-002c1a8faad0" providerId="ADAL" clId="{681CAB18-4B17-48EA-B107-ED50D4A1F7B6}" dt="2025-03-07T08:54:50.055" v="646" actId="1036"/>
          <ac:spMkLst>
            <pc:docMk/>
            <pc:sldMk cId="0" sldId="259"/>
            <ac:spMk id="8" creationId="{00000000-0000-0000-0000-000000000000}"/>
          </ac:spMkLst>
        </pc:spChg>
        <pc:spChg chg="mod">
          <ac:chgData name="CAMBIOTTI LEONARDO" userId="3157af01-3680-467c-808f-002c1a8faad0" providerId="ADAL" clId="{681CAB18-4B17-48EA-B107-ED50D4A1F7B6}" dt="2025-03-07T08:54:21.813" v="644" actId="20577"/>
          <ac:spMkLst>
            <pc:docMk/>
            <pc:sldMk cId="0" sldId="259"/>
            <ac:spMk id="11" creationId="{00000000-0000-0000-0000-000000000000}"/>
          </ac:spMkLst>
        </pc:spChg>
      </pc:sldChg>
      <pc:sldChg chg="addSp delSp modSp mod">
        <pc:chgData name="CAMBIOTTI LEONARDO" userId="3157af01-3680-467c-808f-002c1a8faad0" providerId="ADAL" clId="{681CAB18-4B17-48EA-B107-ED50D4A1F7B6}" dt="2025-03-07T09:10:13.017" v="742" actId="113"/>
        <pc:sldMkLst>
          <pc:docMk/>
          <pc:sldMk cId="0" sldId="260"/>
        </pc:sldMkLst>
        <pc:spChg chg="add del mod">
          <ac:chgData name="CAMBIOTTI LEONARDO" userId="3157af01-3680-467c-808f-002c1a8faad0" providerId="ADAL" clId="{681CAB18-4B17-48EA-B107-ED50D4A1F7B6}" dt="2025-03-07T09:00:52.942" v="664"/>
          <ac:spMkLst>
            <pc:docMk/>
            <pc:sldMk cId="0" sldId="260"/>
            <ac:spMk id="2" creationId="{3FD31A59-4A0E-A0CA-73B2-7079B425DA53}"/>
          </ac:spMkLst>
        </pc:spChg>
        <pc:spChg chg="mod">
          <ac:chgData name="CAMBIOTTI LEONARDO" userId="3157af01-3680-467c-808f-002c1a8faad0" providerId="ADAL" clId="{681CAB18-4B17-48EA-B107-ED50D4A1F7B6}" dt="2025-03-07T09:04:49.735" v="712" actId="255"/>
          <ac:spMkLst>
            <pc:docMk/>
            <pc:sldMk cId="0" sldId="260"/>
            <ac:spMk id="3" creationId="{00000000-0000-0000-0000-000000000000}"/>
          </ac:spMkLst>
        </pc:spChg>
        <pc:spChg chg="add mod">
          <ac:chgData name="CAMBIOTTI LEONARDO" userId="3157af01-3680-467c-808f-002c1a8faad0" providerId="ADAL" clId="{681CAB18-4B17-48EA-B107-ED50D4A1F7B6}" dt="2025-03-07T09:04:42.745" v="710" actId="2711"/>
          <ac:spMkLst>
            <pc:docMk/>
            <pc:sldMk cId="0" sldId="260"/>
            <ac:spMk id="4" creationId="{2F28E26C-07B3-79AC-552D-82D11C87AFDE}"/>
          </ac:spMkLst>
        </pc:spChg>
        <pc:spChg chg="add del mod">
          <ac:chgData name="CAMBIOTTI LEONARDO" userId="3157af01-3680-467c-808f-002c1a8faad0" providerId="ADAL" clId="{681CAB18-4B17-48EA-B107-ED50D4A1F7B6}" dt="2025-03-07T09:04:11.487" v="706"/>
          <ac:spMkLst>
            <pc:docMk/>
            <pc:sldMk cId="0" sldId="260"/>
            <ac:spMk id="5" creationId="{A0526287-4FF5-8518-40A9-28D9267AD60A}"/>
          </ac:spMkLst>
        </pc:spChg>
        <pc:spChg chg="add mod">
          <ac:chgData name="CAMBIOTTI LEONARDO" userId="3157af01-3680-467c-808f-002c1a8faad0" providerId="ADAL" clId="{681CAB18-4B17-48EA-B107-ED50D4A1F7B6}" dt="2025-03-07T09:06:26.273" v="726" actId="20577"/>
          <ac:spMkLst>
            <pc:docMk/>
            <pc:sldMk cId="0" sldId="260"/>
            <ac:spMk id="6" creationId="{6B9C1C5F-86DD-7421-81F5-C29F0E890265}"/>
          </ac:spMkLst>
        </pc:spChg>
        <pc:spChg chg="add mod">
          <ac:chgData name="CAMBIOTTI LEONARDO" userId="3157af01-3680-467c-808f-002c1a8faad0" providerId="ADAL" clId="{681CAB18-4B17-48EA-B107-ED50D4A1F7B6}" dt="2025-03-07T09:10:13.017" v="742" actId="113"/>
          <ac:spMkLst>
            <pc:docMk/>
            <pc:sldMk cId="0" sldId="260"/>
            <ac:spMk id="8" creationId="{A04FD244-C209-2ABD-37A1-A4D2DBC000C0}"/>
          </ac:spMkLst>
        </pc:spChg>
        <pc:spChg chg="mod">
          <ac:chgData name="CAMBIOTTI LEONARDO" userId="3157af01-3680-467c-808f-002c1a8faad0" providerId="ADAL" clId="{681CAB18-4B17-48EA-B107-ED50D4A1F7B6}" dt="2025-03-07T09:04:49.735" v="712" actId="255"/>
          <ac:spMkLst>
            <pc:docMk/>
            <pc:sldMk cId="0" sldId="260"/>
            <ac:spMk id="24" creationId="{D0378DEE-254E-6F3F-F8DF-F56193F7B243}"/>
          </ac:spMkLst>
        </pc:spChg>
      </pc:sldChg>
      <pc:sldChg chg="modSp mod">
        <pc:chgData name="CAMBIOTTI LEONARDO" userId="3157af01-3680-467c-808f-002c1a8faad0" providerId="ADAL" clId="{681CAB18-4B17-48EA-B107-ED50D4A1F7B6}" dt="2025-03-07T09:10:51.509" v="743" actId="113"/>
        <pc:sldMkLst>
          <pc:docMk/>
          <pc:sldMk cId="0" sldId="261"/>
        </pc:sldMkLst>
        <pc:spChg chg="mod">
          <ac:chgData name="CAMBIOTTI LEONARDO" userId="3157af01-3680-467c-808f-002c1a8faad0" providerId="ADAL" clId="{681CAB18-4B17-48EA-B107-ED50D4A1F7B6}" dt="2025-03-07T09:10:51.509" v="743" actId="113"/>
          <ac:spMkLst>
            <pc:docMk/>
            <pc:sldMk cId="0" sldId="261"/>
            <ac:spMk id="4" creationId="{00000000-0000-0000-0000-000000000000}"/>
          </ac:spMkLst>
        </pc:spChg>
        <pc:picChg chg="mod">
          <ac:chgData name="CAMBIOTTI LEONARDO" userId="3157af01-3680-467c-808f-002c1a8faad0" providerId="ADAL" clId="{681CAB18-4B17-48EA-B107-ED50D4A1F7B6}" dt="2025-03-07T08:36:46.753" v="45" actId="1037"/>
          <ac:picMkLst>
            <pc:docMk/>
            <pc:sldMk cId="0" sldId="261"/>
            <ac:picMk id="7" creationId="{A826995A-7432-B70D-07B3-3BB157FDF6AA}"/>
          </ac:picMkLst>
        </pc:picChg>
      </pc:sldChg>
      <pc:sldChg chg="modSp mod">
        <pc:chgData name="CAMBIOTTI LEONARDO" userId="3157af01-3680-467c-808f-002c1a8faad0" providerId="ADAL" clId="{681CAB18-4B17-48EA-B107-ED50D4A1F7B6}" dt="2025-03-07T09:32:22.080" v="1131" actId="20577"/>
        <pc:sldMkLst>
          <pc:docMk/>
          <pc:sldMk cId="0" sldId="262"/>
        </pc:sldMkLst>
        <pc:spChg chg="mod">
          <ac:chgData name="CAMBIOTTI LEONARDO" userId="3157af01-3680-467c-808f-002c1a8faad0" providerId="ADAL" clId="{681CAB18-4B17-48EA-B107-ED50D4A1F7B6}" dt="2025-03-07T09:15:17.566" v="756" actId="255"/>
          <ac:spMkLst>
            <pc:docMk/>
            <pc:sldMk cId="0" sldId="262"/>
            <ac:spMk id="7" creationId="{00000000-0000-0000-0000-000000000000}"/>
          </ac:spMkLst>
        </pc:spChg>
        <pc:spChg chg="mod">
          <ac:chgData name="CAMBIOTTI LEONARDO" userId="3157af01-3680-467c-808f-002c1a8faad0" providerId="ADAL" clId="{681CAB18-4B17-48EA-B107-ED50D4A1F7B6}" dt="2025-03-07T09:29:08.622" v="903" actId="20577"/>
          <ac:spMkLst>
            <pc:docMk/>
            <pc:sldMk cId="0" sldId="262"/>
            <ac:spMk id="8" creationId="{00000000-0000-0000-0000-000000000000}"/>
          </ac:spMkLst>
        </pc:spChg>
        <pc:spChg chg="mod">
          <ac:chgData name="CAMBIOTTI LEONARDO" userId="3157af01-3680-467c-808f-002c1a8faad0" providerId="ADAL" clId="{681CAB18-4B17-48EA-B107-ED50D4A1F7B6}" dt="2025-03-07T09:15:42.742" v="759" actId="255"/>
          <ac:spMkLst>
            <pc:docMk/>
            <pc:sldMk cId="0" sldId="262"/>
            <ac:spMk id="12" creationId="{00000000-0000-0000-0000-000000000000}"/>
          </ac:spMkLst>
        </pc:spChg>
        <pc:spChg chg="mod">
          <ac:chgData name="CAMBIOTTI LEONARDO" userId="3157af01-3680-467c-808f-002c1a8faad0" providerId="ADAL" clId="{681CAB18-4B17-48EA-B107-ED50D4A1F7B6}" dt="2025-03-07T09:28:21.107" v="832" actId="14100"/>
          <ac:spMkLst>
            <pc:docMk/>
            <pc:sldMk cId="0" sldId="262"/>
            <ac:spMk id="13" creationId="{00000000-0000-0000-0000-000000000000}"/>
          </ac:spMkLst>
        </pc:spChg>
        <pc:spChg chg="mod">
          <ac:chgData name="CAMBIOTTI LEONARDO" userId="3157af01-3680-467c-808f-002c1a8faad0" providerId="ADAL" clId="{681CAB18-4B17-48EA-B107-ED50D4A1F7B6}" dt="2025-03-07T09:15:27.550" v="757" actId="255"/>
          <ac:spMkLst>
            <pc:docMk/>
            <pc:sldMk cId="0" sldId="262"/>
            <ac:spMk id="17" creationId="{00000000-0000-0000-0000-000000000000}"/>
          </ac:spMkLst>
        </pc:spChg>
        <pc:spChg chg="mod">
          <ac:chgData name="CAMBIOTTI LEONARDO" userId="3157af01-3680-467c-808f-002c1a8faad0" providerId="ADAL" clId="{681CAB18-4B17-48EA-B107-ED50D4A1F7B6}" dt="2025-03-07T09:31:08.783" v="1030" actId="120"/>
          <ac:spMkLst>
            <pc:docMk/>
            <pc:sldMk cId="0" sldId="262"/>
            <ac:spMk id="18" creationId="{00000000-0000-0000-0000-000000000000}"/>
          </ac:spMkLst>
        </pc:spChg>
        <pc:spChg chg="mod">
          <ac:chgData name="CAMBIOTTI LEONARDO" userId="3157af01-3680-467c-808f-002c1a8faad0" providerId="ADAL" clId="{681CAB18-4B17-48EA-B107-ED50D4A1F7B6}" dt="2025-03-07T09:15:35.446" v="758" actId="255"/>
          <ac:spMkLst>
            <pc:docMk/>
            <pc:sldMk cId="0" sldId="262"/>
            <ac:spMk id="22" creationId="{00000000-0000-0000-0000-000000000000}"/>
          </ac:spMkLst>
        </pc:spChg>
        <pc:spChg chg="mod">
          <ac:chgData name="CAMBIOTTI LEONARDO" userId="3157af01-3680-467c-808f-002c1a8faad0" providerId="ADAL" clId="{681CAB18-4B17-48EA-B107-ED50D4A1F7B6}" dt="2025-03-07T09:32:22.080" v="1131" actId="20577"/>
          <ac:spMkLst>
            <pc:docMk/>
            <pc:sldMk cId="0" sldId="262"/>
            <ac:spMk id="23" creationId="{00000000-0000-0000-0000-000000000000}"/>
          </ac:spMkLst>
        </pc:spChg>
      </pc:sldChg>
      <pc:sldChg chg="modSp mod">
        <pc:chgData name="CAMBIOTTI LEONARDO" userId="3157af01-3680-467c-808f-002c1a8faad0" providerId="ADAL" clId="{681CAB18-4B17-48EA-B107-ED50D4A1F7B6}" dt="2025-03-07T09:12:58.205" v="753" actId="20577"/>
        <pc:sldMkLst>
          <pc:docMk/>
          <pc:sldMk cId="2309253842" sldId="270"/>
        </pc:sldMkLst>
        <pc:spChg chg="mod">
          <ac:chgData name="CAMBIOTTI LEONARDO" userId="3157af01-3680-467c-808f-002c1a8faad0" providerId="ADAL" clId="{681CAB18-4B17-48EA-B107-ED50D4A1F7B6}" dt="2025-03-07T09:12:58.205" v="753" actId="20577"/>
          <ac:spMkLst>
            <pc:docMk/>
            <pc:sldMk cId="2309253842" sldId="270"/>
            <ac:spMk id="6" creationId="{476FC3CC-41F9-D83B-FA68-6500A6574CD0}"/>
          </ac:spMkLst>
        </pc:spChg>
      </pc:sldChg>
      <pc:sldChg chg="modSp mod">
        <pc:chgData name="CAMBIOTTI LEONARDO" userId="3157af01-3680-467c-808f-002c1a8faad0" providerId="ADAL" clId="{681CAB18-4B17-48EA-B107-ED50D4A1F7B6}" dt="2025-03-07T09:14:05.120" v="755" actId="1076"/>
        <pc:sldMkLst>
          <pc:docMk/>
          <pc:sldMk cId="4070511032" sldId="272"/>
        </pc:sldMkLst>
        <pc:picChg chg="mod">
          <ac:chgData name="CAMBIOTTI LEONARDO" userId="3157af01-3680-467c-808f-002c1a8faad0" providerId="ADAL" clId="{681CAB18-4B17-48EA-B107-ED50D4A1F7B6}" dt="2025-03-07T09:14:05.120" v="755" actId="1076"/>
          <ac:picMkLst>
            <pc:docMk/>
            <pc:sldMk cId="4070511032" sldId="272"/>
            <ac:picMk id="3" creationId="{F91B6C33-B189-68DE-1A11-0AB7B6EB1FD0}"/>
          </ac:picMkLst>
        </pc:picChg>
      </pc:sldChg>
      <pc:sldChg chg="modSp mod">
        <pc:chgData name="CAMBIOTTI LEONARDO" userId="3157af01-3680-467c-808f-002c1a8faad0" providerId="ADAL" clId="{681CAB18-4B17-48EA-B107-ED50D4A1F7B6}" dt="2025-03-07T09:42:47.548" v="1291" actId="20577"/>
        <pc:sldMkLst>
          <pc:docMk/>
          <pc:sldMk cId="1643443726" sldId="273"/>
        </pc:sldMkLst>
        <pc:spChg chg="mod">
          <ac:chgData name="CAMBIOTTI LEONARDO" userId="3157af01-3680-467c-808f-002c1a8faad0" providerId="ADAL" clId="{681CAB18-4B17-48EA-B107-ED50D4A1F7B6}" dt="2025-03-07T09:42:47.548" v="1291" actId="20577"/>
          <ac:spMkLst>
            <pc:docMk/>
            <pc:sldMk cId="1643443726" sldId="273"/>
            <ac:spMk id="25" creationId="{B6E68A61-51B6-590A-8688-8C4FFBEF4412}"/>
          </ac:spMkLst>
        </pc:spChg>
      </pc:sldChg>
      <pc:sldChg chg="modSp mod">
        <pc:chgData name="CAMBIOTTI LEONARDO" userId="3157af01-3680-467c-808f-002c1a8faad0" providerId="ADAL" clId="{681CAB18-4B17-48EA-B107-ED50D4A1F7B6}" dt="2025-03-07T09:57:36.044" v="1494" actId="113"/>
        <pc:sldMkLst>
          <pc:docMk/>
          <pc:sldMk cId="2087173585" sldId="277"/>
        </pc:sldMkLst>
        <pc:spChg chg="mod">
          <ac:chgData name="CAMBIOTTI LEONARDO" userId="3157af01-3680-467c-808f-002c1a8faad0" providerId="ADAL" clId="{681CAB18-4B17-48EA-B107-ED50D4A1F7B6}" dt="2025-03-07T09:46:59.525" v="1296" actId="20577"/>
          <ac:spMkLst>
            <pc:docMk/>
            <pc:sldMk cId="2087173585" sldId="277"/>
            <ac:spMk id="4" creationId="{FDD86EE6-9300-9427-940B-A4FD8C90A4C9}"/>
          </ac:spMkLst>
        </pc:spChg>
        <pc:spChg chg="mod">
          <ac:chgData name="CAMBIOTTI LEONARDO" userId="3157af01-3680-467c-808f-002c1a8faad0" providerId="ADAL" clId="{681CAB18-4B17-48EA-B107-ED50D4A1F7B6}" dt="2025-03-07T09:57:36.044" v="1494" actId="113"/>
          <ac:spMkLst>
            <pc:docMk/>
            <pc:sldMk cId="2087173585" sldId="277"/>
            <ac:spMk id="25" creationId="{B2903B85-CEA4-1D8B-AF33-BD100523E681}"/>
          </ac:spMkLst>
        </pc:spChg>
      </pc:sldChg>
      <pc:sldChg chg="addSp modSp mod">
        <pc:chgData name="CAMBIOTTI LEONARDO" userId="3157af01-3680-467c-808f-002c1a8faad0" providerId="ADAL" clId="{681CAB18-4B17-48EA-B107-ED50D4A1F7B6}" dt="2025-03-07T09:40:19.044" v="1288" actId="1076"/>
        <pc:sldMkLst>
          <pc:docMk/>
          <pc:sldMk cId="563056964" sldId="281"/>
        </pc:sldMkLst>
        <pc:spChg chg="mod">
          <ac:chgData name="CAMBIOTTI LEONARDO" userId="3157af01-3680-467c-808f-002c1a8faad0" providerId="ADAL" clId="{681CAB18-4B17-48EA-B107-ED50D4A1F7B6}" dt="2025-03-07T09:34:03.218" v="1156" actId="20577"/>
          <ac:spMkLst>
            <pc:docMk/>
            <pc:sldMk cId="563056964" sldId="281"/>
            <ac:spMk id="2" creationId="{8474E738-8B73-EDC4-6F35-BBD39054B197}"/>
          </ac:spMkLst>
        </pc:spChg>
        <pc:spChg chg="mod">
          <ac:chgData name="CAMBIOTTI LEONARDO" userId="3157af01-3680-467c-808f-002c1a8faad0" providerId="ADAL" clId="{681CAB18-4B17-48EA-B107-ED50D4A1F7B6}" dt="2025-03-07T09:34:57.213" v="1282" actId="20577"/>
          <ac:spMkLst>
            <pc:docMk/>
            <pc:sldMk cId="563056964" sldId="281"/>
            <ac:spMk id="8" creationId="{3FE229CE-496A-9E81-66B7-BBF7C14F41D4}"/>
          </ac:spMkLst>
        </pc:spChg>
        <pc:picChg chg="add mod">
          <ac:chgData name="CAMBIOTTI LEONARDO" userId="3157af01-3680-467c-808f-002c1a8faad0" providerId="ADAL" clId="{681CAB18-4B17-48EA-B107-ED50D4A1F7B6}" dt="2025-03-07T09:40:19.044" v="1288" actId="1076"/>
          <ac:picMkLst>
            <pc:docMk/>
            <pc:sldMk cId="563056964" sldId="281"/>
            <ac:picMk id="28" creationId="{F2086310-8534-5E80-CC33-0FDD3468D725}"/>
          </ac:picMkLst>
        </pc:picChg>
      </pc:sldChg>
      <pc:sldChg chg="addSp modSp mod">
        <pc:chgData name="CAMBIOTTI LEONARDO" userId="3157af01-3680-467c-808f-002c1a8faad0" providerId="ADAL" clId="{681CAB18-4B17-48EA-B107-ED50D4A1F7B6}" dt="2025-03-07T10:12:38.714" v="1802" actId="1076"/>
        <pc:sldMkLst>
          <pc:docMk/>
          <pc:sldMk cId="3209374262" sldId="282"/>
        </pc:sldMkLst>
        <pc:spChg chg="add mod">
          <ac:chgData name="CAMBIOTTI LEONARDO" userId="3157af01-3680-467c-808f-002c1a8faad0" providerId="ADAL" clId="{681CAB18-4B17-48EA-B107-ED50D4A1F7B6}" dt="2025-03-07T10:09:18.365" v="1620" actId="313"/>
          <ac:spMkLst>
            <pc:docMk/>
            <pc:sldMk cId="3209374262" sldId="282"/>
            <ac:spMk id="11" creationId="{27754F47-7F51-FC84-571F-CEE4B0B7BE2B}"/>
          </ac:spMkLst>
        </pc:spChg>
        <pc:spChg chg="add mod">
          <ac:chgData name="CAMBIOTTI LEONARDO" userId="3157af01-3680-467c-808f-002c1a8faad0" providerId="ADAL" clId="{681CAB18-4B17-48EA-B107-ED50D4A1F7B6}" dt="2025-03-07T10:09:24.559" v="1624" actId="313"/>
          <ac:spMkLst>
            <pc:docMk/>
            <pc:sldMk cId="3209374262" sldId="282"/>
            <ac:spMk id="12" creationId="{693A8291-7826-B9DD-398F-7DFA46CD01B4}"/>
          </ac:spMkLst>
        </pc:spChg>
        <pc:spChg chg="mod">
          <ac:chgData name="CAMBIOTTI LEONARDO" userId="3157af01-3680-467c-808f-002c1a8faad0" providerId="ADAL" clId="{681CAB18-4B17-48EA-B107-ED50D4A1F7B6}" dt="2025-03-07T10:12:38.714" v="1802" actId="1076"/>
          <ac:spMkLst>
            <pc:docMk/>
            <pc:sldMk cId="3209374262" sldId="282"/>
            <ac:spMk id="27" creationId="{9504FE28-7EF6-C2EC-FE06-DEB328007808}"/>
          </ac:spMkLst>
        </pc:spChg>
        <pc:picChg chg="add mod">
          <ac:chgData name="CAMBIOTTI LEONARDO" userId="3157af01-3680-467c-808f-002c1a8faad0" providerId="ADAL" clId="{681CAB18-4B17-48EA-B107-ED50D4A1F7B6}" dt="2025-03-07T10:06:57.602" v="1603" actId="14100"/>
          <ac:picMkLst>
            <pc:docMk/>
            <pc:sldMk cId="3209374262" sldId="282"/>
            <ac:picMk id="7" creationId="{0CD108BB-9487-1D55-F903-2EC242D7CA9C}"/>
          </ac:picMkLst>
        </pc:picChg>
        <pc:picChg chg="add mod">
          <ac:chgData name="CAMBIOTTI LEONARDO" userId="3157af01-3680-467c-808f-002c1a8faad0" providerId="ADAL" clId="{681CAB18-4B17-48EA-B107-ED50D4A1F7B6}" dt="2025-03-07T10:07:14.794" v="1607" actId="1076"/>
          <ac:picMkLst>
            <pc:docMk/>
            <pc:sldMk cId="3209374262" sldId="282"/>
            <ac:picMk id="10" creationId="{B605B8D3-4D8F-5B11-65B1-E80B2853C5B7}"/>
          </ac:picMkLst>
        </pc:picChg>
      </pc:sldChg>
      <pc:sldChg chg="addSp delSp modSp add mod">
        <pc:chgData name="CAMBIOTTI LEONARDO" userId="3157af01-3680-467c-808f-002c1a8faad0" providerId="ADAL" clId="{681CAB18-4B17-48EA-B107-ED50D4A1F7B6}" dt="2025-03-07T10:24:27.889" v="1872" actId="1076"/>
        <pc:sldMkLst>
          <pc:docMk/>
          <pc:sldMk cId="500341344" sldId="283"/>
        </pc:sldMkLst>
        <pc:spChg chg="add mod">
          <ac:chgData name="CAMBIOTTI LEONARDO" userId="3157af01-3680-467c-808f-002c1a8faad0" providerId="ADAL" clId="{681CAB18-4B17-48EA-B107-ED50D4A1F7B6}" dt="2025-03-07T10:23:56.428" v="1867" actId="1076"/>
          <ac:spMkLst>
            <pc:docMk/>
            <pc:sldMk cId="500341344" sldId="283"/>
            <ac:spMk id="3" creationId="{71140763-BA33-2DBA-EC17-449D34B5D265}"/>
          </ac:spMkLst>
        </pc:spChg>
        <pc:spChg chg="mod">
          <ac:chgData name="CAMBIOTTI LEONARDO" userId="3157af01-3680-467c-808f-002c1a8faad0" providerId="ADAL" clId="{681CAB18-4B17-48EA-B107-ED50D4A1F7B6}" dt="2025-03-07T10:13:01.989" v="1803" actId="1076"/>
          <ac:spMkLst>
            <pc:docMk/>
            <pc:sldMk cId="500341344" sldId="283"/>
            <ac:spMk id="5" creationId="{8434BFEA-5AB9-C079-08B7-03AE3F5FC1AA}"/>
          </ac:spMkLst>
        </pc:spChg>
        <pc:spChg chg="mod">
          <ac:chgData name="CAMBIOTTI LEONARDO" userId="3157af01-3680-467c-808f-002c1a8faad0" providerId="ADAL" clId="{681CAB18-4B17-48EA-B107-ED50D4A1F7B6}" dt="2025-03-07T10:13:12.181" v="1805" actId="1076"/>
          <ac:spMkLst>
            <pc:docMk/>
            <pc:sldMk cId="500341344" sldId="283"/>
            <ac:spMk id="6" creationId="{91F3A2FF-3BC5-CCEA-9A2F-B74B296292F6}"/>
          </ac:spMkLst>
        </pc:spChg>
        <pc:spChg chg="mod">
          <ac:chgData name="CAMBIOTTI LEONARDO" userId="3157af01-3680-467c-808f-002c1a8faad0" providerId="ADAL" clId="{681CAB18-4B17-48EA-B107-ED50D4A1F7B6}" dt="2025-03-07T10:14:49.088" v="1817" actId="20577"/>
          <ac:spMkLst>
            <pc:docMk/>
            <pc:sldMk cId="500341344" sldId="283"/>
            <ac:spMk id="11" creationId="{F990734D-45D8-D151-8F95-8BEAC3859C04}"/>
          </ac:spMkLst>
        </pc:spChg>
        <pc:spChg chg="mod">
          <ac:chgData name="CAMBIOTTI LEONARDO" userId="3157af01-3680-467c-808f-002c1a8faad0" providerId="ADAL" clId="{681CAB18-4B17-48EA-B107-ED50D4A1F7B6}" dt="2025-03-07T10:15:31.193" v="1823" actId="1076"/>
          <ac:spMkLst>
            <pc:docMk/>
            <pc:sldMk cId="500341344" sldId="283"/>
            <ac:spMk id="12" creationId="{B694B45B-3D07-E324-ACCC-E530F5CB61E9}"/>
          </ac:spMkLst>
        </pc:spChg>
        <pc:spChg chg="add mod">
          <ac:chgData name="CAMBIOTTI LEONARDO" userId="3157af01-3680-467c-808f-002c1a8faad0" providerId="ADAL" clId="{681CAB18-4B17-48EA-B107-ED50D4A1F7B6}" dt="2025-03-07T10:24:27.889" v="1872" actId="1076"/>
          <ac:spMkLst>
            <pc:docMk/>
            <pc:sldMk cId="500341344" sldId="283"/>
            <ac:spMk id="14" creationId="{C9DB5118-0F37-43DD-E9CB-F90BD9DE6A77}"/>
          </ac:spMkLst>
        </pc:spChg>
        <pc:spChg chg="mod">
          <ac:chgData name="CAMBIOTTI LEONARDO" userId="3157af01-3680-467c-808f-002c1a8faad0" providerId="ADAL" clId="{681CAB18-4B17-48EA-B107-ED50D4A1F7B6}" dt="2025-03-07T10:11:51.979" v="1801" actId="20577"/>
          <ac:spMkLst>
            <pc:docMk/>
            <pc:sldMk cId="500341344" sldId="283"/>
            <ac:spMk id="27" creationId="{57CDE4E2-7F3D-DC3A-3709-D67E76E049ED}"/>
          </ac:spMkLst>
        </pc:spChg>
        <pc:spChg chg="mod">
          <ac:chgData name="CAMBIOTTI LEONARDO" userId="3157af01-3680-467c-808f-002c1a8faad0" providerId="ADAL" clId="{681CAB18-4B17-48EA-B107-ED50D4A1F7B6}" dt="2025-03-07T10:10:52.668" v="1697" actId="20577"/>
          <ac:spMkLst>
            <pc:docMk/>
            <pc:sldMk cId="500341344" sldId="283"/>
            <ac:spMk id="31" creationId="{D5F5686E-5943-2D91-419A-D376A7ED54B0}"/>
          </ac:spMkLst>
        </pc:spChg>
        <pc:picChg chg="del mod">
          <ac:chgData name="CAMBIOTTI LEONARDO" userId="3157af01-3680-467c-808f-002c1a8faad0" providerId="ADAL" clId="{681CAB18-4B17-48EA-B107-ED50D4A1F7B6}" dt="2025-03-07T10:15:54.678" v="1826" actId="478"/>
          <ac:picMkLst>
            <pc:docMk/>
            <pc:sldMk cId="500341344" sldId="283"/>
            <ac:picMk id="7" creationId="{703B5358-65EB-5060-6549-EECD2502A544}"/>
          </ac:picMkLst>
        </pc:picChg>
        <pc:picChg chg="add mod">
          <ac:chgData name="CAMBIOTTI LEONARDO" userId="3157af01-3680-467c-808f-002c1a8faad0" providerId="ADAL" clId="{681CAB18-4B17-48EA-B107-ED50D4A1F7B6}" dt="2025-03-07T10:23:29.393" v="1864" actId="1076"/>
          <ac:picMkLst>
            <pc:docMk/>
            <pc:sldMk cId="500341344" sldId="283"/>
            <ac:picMk id="8" creationId="{F66FE31E-06D3-5E32-B45E-523E61A2E6E7}"/>
          </ac:picMkLst>
        </pc:picChg>
        <pc:picChg chg="del">
          <ac:chgData name="CAMBIOTTI LEONARDO" userId="3157af01-3680-467c-808f-002c1a8faad0" providerId="ADAL" clId="{681CAB18-4B17-48EA-B107-ED50D4A1F7B6}" dt="2025-03-07T10:15:52.574" v="1825" actId="478"/>
          <ac:picMkLst>
            <pc:docMk/>
            <pc:sldMk cId="500341344" sldId="283"/>
            <ac:picMk id="10" creationId="{29A631A9-0E56-B46D-A3AB-F375D84C49C2}"/>
          </ac:picMkLst>
        </pc:picChg>
        <pc:picChg chg="add mod">
          <ac:chgData name="CAMBIOTTI LEONARDO" userId="3157af01-3680-467c-808f-002c1a8faad0" providerId="ADAL" clId="{681CAB18-4B17-48EA-B107-ED50D4A1F7B6}" dt="2025-03-07T10:23:47.918" v="1866" actId="1076"/>
          <ac:picMkLst>
            <pc:docMk/>
            <pc:sldMk cId="500341344" sldId="283"/>
            <ac:picMk id="13" creationId="{AB92C456-409B-BF26-D3C1-129714EE9BC0}"/>
          </ac:picMkLst>
        </pc:picChg>
      </pc:sldChg>
    </pc:docChg>
  </pc:docChgLst>
  <pc:docChgLst>
    <pc:chgData name="BOTTEGONI LORIS" userId="S::s1123887@studenti.univpm.it::bfbf7b2c-18f0-4e9b-8f6a-4612b8924bb1" providerId="AD" clId="Web-{1BC8CB2E-296E-0434-C2FB-585186A178A3}"/>
    <pc:docChg chg="modSld">
      <pc:chgData name="BOTTEGONI LORIS" userId="S::s1123887@studenti.univpm.it::bfbf7b2c-18f0-4e9b-8f6a-4612b8924bb1" providerId="AD" clId="Web-{1BC8CB2E-296E-0434-C2FB-585186A178A3}" dt="2025-03-17T18:16:00.884" v="43" actId="20577"/>
      <pc:docMkLst>
        <pc:docMk/>
      </pc:docMkLst>
      <pc:sldChg chg="modSp">
        <pc:chgData name="BOTTEGONI LORIS" userId="S::s1123887@studenti.univpm.it::bfbf7b2c-18f0-4e9b-8f6a-4612b8924bb1" providerId="AD" clId="Web-{1BC8CB2E-296E-0434-C2FB-585186A178A3}" dt="2025-03-17T18:16:00.884" v="43" actId="20577"/>
        <pc:sldMkLst>
          <pc:docMk/>
          <pc:sldMk cId="4046939781" sldId="274"/>
        </pc:sldMkLst>
        <pc:spChg chg="mod">
          <ac:chgData name="BOTTEGONI LORIS" userId="S::s1123887@studenti.univpm.it::bfbf7b2c-18f0-4e9b-8f6a-4612b8924bb1" providerId="AD" clId="Web-{1BC8CB2E-296E-0434-C2FB-585186A178A3}" dt="2025-03-17T18:16:00.884" v="43" actId="20577"/>
          <ac:spMkLst>
            <pc:docMk/>
            <pc:sldMk cId="4046939781" sldId="274"/>
            <ac:spMk id="25" creationId="{AA79D51D-911C-5E83-68FF-0756E38E27E4}"/>
          </ac:spMkLst>
        </pc:spChg>
      </pc:sldChg>
      <pc:sldChg chg="modSp">
        <pc:chgData name="BOTTEGONI LORIS" userId="S::s1123887@studenti.univpm.it::bfbf7b2c-18f0-4e9b-8f6a-4612b8924bb1" providerId="AD" clId="Web-{1BC8CB2E-296E-0434-C2FB-585186A178A3}" dt="2025-03-17T18:15:21.882" v="4" actId="20577"/>
        <pc:sldMkLst>
          <pc:docMk/>
          <pc:sldMk cId="2087173585" sldId="277"/>
        </pc:sldMkLst>
        <pc:spChg chg="mod">
          <ac:chgData name="BOTTEGONI LORIS" userId="S::s1123887@studenti.univpm.it::bfbf7b2c-18f0-4e9b-8f6a-4612b8924bb1" providerId="AD" clId="Web-{1BC8CB2E-296E-0434-C2FB-585186A178A3}" dt="2025-03-17T18:15:21.882" v="4" actId="20577"/>
          <ac:spMkLst>
            <pc:docMk/>
            <pc:sldMk cId="2087173585" sldId="277"/>
            <ac:spMk id="27" creationId="{5A7F0966-4938-4BCC-1F35-AACE5163A39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011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990CA-C452-6EA3-3851-2D321685F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B037D-0D1B-30F0-9767-D48D8ABF1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C4B17-7B82-AF12-DADE-CD9D36B581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ED7754-E88F-4ABD-4F54-1FAD149E5854}"/>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48052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04F87-39C2-0B46-96E4-20CE22BB06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7006C5-5C90-3938-E2B8-AA8AC7EB7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D2C8B-FD39-2A20-889A-EB2D351D3C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77A240-03D0-1FC8-D789-8876511E876E}"/>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20921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147E3-F1E6-AEF6-18C9-8A5209DF5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63AD7-8A10-F097-96B7-88F4C41365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1C6E1B-ACF0-47E2-80CC-3807D62E5E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9AE4C4-278A-701D-4534-B75A310F8481}"/>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988753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1BCE8-AC24-17F0-A169-55E18CDCA6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831D9-0466-C1F8-68EB-9FA18AD54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A362E-0E3E-4F94-A844-F5484CAB2F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60532E-BAB7-2F56-0E34-0962922F7AB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5914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87F32-E74C-D20A-01D4-A9EE15879B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9DD70-6360-A092-5982-CBDCF02727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38A524-FBF8-ED0E-3E1C-6045F2BA4A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3CC45DC-200D-219A-ED47-0B11B994124C}"/>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619791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7B602-508C-2C21-D8D7-582DE01A0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CD3C0-686D-7BDF-0031-A1C0029FAD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6D82EB-F54F-0C5B-3257-196381DBA4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BEB2DE6-42FB-8A91-2D60-92083F3823D0}"/>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973541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98711-5252-3835-4238-376F0817F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8D088-613E-6B18-415A-CB018334EB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816D1-8AD3-F9A1-E854-90697D91FB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497E6A6-C866-9C53-7E32-5C7CD9A06A3A}"/>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949856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99E1E-0DBF-CF4A-11EF-A8DC5FCE7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58A065-3734-CA65-7088-431499AD7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681ED-83DB-7CD1-1C8A-75C1E81286D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AD01D1-8D5F-DA05-74B8-1D79D07C36AB}"/>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700958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1A41E-6BE7-4046-32B0-53DC6453A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0FDC4F-10C0-EC1B-6FBA-CAFEDF2F8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99A70D-1F96-2270-F2B7-04CC698F2F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02B633-F31A-544B-7E31-946F7CC6AA11}"/>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22756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B6DEB-E2A4-723D-C927-5BEF17918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71B6D-4780-7B45-A57F-A8283155C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B45BFA-7791-899D-7D83-9601BB7812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219B88-0D0D-2A7D-184C-DDA89B8AD175}"/>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78087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1851C-AB76-B9E5-4FA8-60770EF9B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31E5F8-6E48-B886-E430-429D71779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18102-F1F1-30CC-B99B-65A75D77D7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20693B-558A-615F-FE30-DB47FAC5000A}"/>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708507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92CA1-CFC5-5D83-56EA-52BA8D4693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D5646-DB2F-C7E8-C852-FF78DA7FB1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49CBEF-850C-FCE4-A46D-C3E444B26F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D3EEA0-DA84-CCD8-514D-C615E7D9630A}"/>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199469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A4E8F-D5A4-36C8-6ECC-B520D00CE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A4850-FD7D-01F8-B606-64D031744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D986B-1E3E-2CC0-A7F1-D34E1D7747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ABDD468-0651-BE0E-6F48-8290AEE98CEC}"/>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951535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2E43F-3370-2DF2-DC12-9FBC07FD5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C6E2C-F248-6E4A-BBB4-D1E72EDA2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09429D-96C6-9054-A308-2C036CB0BCF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900E09-BA9F-C0C0-0C45-3DCE3FA01813}"/>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955955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29621-43C9-2590-E901-E1DC80B05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FDCBB-FFEB-8623-9C60-B2304EE5C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6FDBA6-59DD-738D-E789-D98703DD97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D3A709-5D63-2FA3-F5D1-9AD1D60C0837}"/>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780286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4D46C-1DD3-3DFF-0DF2-4531381DA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91D05-F060-7732-5C1D-0DA3A3105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86110-B779-8853-9215-046B1382C1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4D065B-33A5-E67F-AA1E-E23D6CC3F68E}"/>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37588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24E3F-C38E-0A13-B44C-FD9ADE058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8B7B7-FDD0-EB6C-BB2B-A92A8AEDD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789DF-DB44-9E5B-8A05-18321ED47E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E36E6E-0F0A-FE76-ABDA-6AF082EE9336}"/>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82283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4D469-4B3D-9D7A-68AE-7A6623B4F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61A8A-5E89-0251-87EE-D7D1D5785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043714-8091-A613-DB12-91C7D2BBB1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65CB43-FA84-C9DF-E9FE-88BB867F7C1E}"/>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26734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37AA-47E8-2601-35DD-015C8558B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139A24-1ACE-0F8A-9187-3F64CCFF5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956F7-99F2-B3DA-4EAA-6AFE5E3B0D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C44958-140A-25B6-2307-F19CF5FDE532}"/>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6489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8.jpe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5.xml"/><Relationship Id="rId7" Type="http://schemas.openxmlformats.org/officeDocument/2006/relationships/slide" Target="slide7.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slide" Target="slide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slide" Target="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EAD792AE-ABF8-12DE-0B3D-A0E9D45D3556}"/>
            </a:ext>
          </a:extLst>
        </p:cNvPr>
        <p:cNvGrpSpPr/>
        <p:nvPr/>
      </p:nvGrpSpPr>
      <p:grpSpPr>
        <a:xfrm>
          <a:off x="0" y="0"/>
          <a:ext cx="0" cy="0"/>
          <a:chOff x="0" y="0"/>
          <a:chExt cx="0" cy="0"/>
        </a:xfrm>
      </p:grpSpPr>
      <p:sp>
        <p:nvSpPr>
          <p:cNvPr id="16" name="Rettangolo 15">
            <a:extLst>
              <a:ext uri="{FF2B5EF4-FFF2-40B4-BE49-F238E27FC236}">
                <a16:creationId xmlns:a16="http://schemas.microsoft.com/office/drawing/2014/main" id="{4BB94BD4-62D7-1DBB-DA4D-B5869F29213C}"/>
              </a:ext>
            </a:extLst>
          </p:cNvPr>
          <p:cNvSpPr>
            <a:spLocks/>
          </p:cNvSpPr>
          <p:nvPr/>
        </p:nvSpPr>
        <p:spPr>
          <a:xfrm>
            <a:off x="0" y="0"/>
            <a:ext cx="9502816" cy="8229600"/>
          </a:xfrm>
          <a:prstGeom prst="rect">
            <a:avLst/>
          </a:prstGeom>
          <a:effectLst>
            <a:softEdge rad="31750"/>
          </a:effectLst>
          <a:scene3d>
            <a:camera prst="orthographicFront"/>
            <a:lightRig rig="threePt" dir="t"/>
          </a:scene3d>
          <a:sp3d>
            <a:bevelT/>
          </a:sp3d>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GB"/>
          </a:p>
        </p:txBody>
      </p:sp>
      <p:sp>
        <p:nvSpPr>
          <p:cNvPr id="3" name="Text 0">
            <a:extLst>
              <a:ext uri="{FF2B5EF4-FFF2-40B4-BE49-F238E27FC236}">
                <a16:creationId xmlns:a16="http://schemas.microsoft.com/office/drawing/2014/main" id="{1C46046A-0A16-ACB3-3795-3DE6F666FEE9}"/>
              </a:ext>
            </a:extLst>
          </p:cNvPr>
          <p:cNvSpPr/>
          <p:nvPr/>
        </p:nvSpPr>
        <p:spPr>
          <a:xfrm>
            <a:off x="427416" y="365176"/>
            <a:ext cx="8647983" cy="3544672"/>
          </a:xfrm>
          <a:prstGeom prst="rect">
            <a:avLst/>
          </a:prstGeom>
          <a:noFill/>
          <a:ln/>
        </p:spPr>
        <p:txBody>
          <a:bodyPr wrap="square" lIns="0" tIns="0" rIns="0" bIns="0" rtlCol="0" anchor="t"/>
          <a:lstStyle/>
          <a:p>
            <a:pPr marL="0" indent="0" algn="ctr">
              <a:lnSpc>
                <a:spcPts val="5550"/>
              </a:lnSpc>
              <a:buNone/>
            </a:pPr>
            <a:r>
              <a:rPr lang="en-US" sz="3600" b="1" dirty="0">
                <a:solidFill>
                  <a:srgbClr val="403CCF"/>
                </a:solidFill>
                <a:latin typeface="Libre Baskerville" panose="02000000000000000000" pitchFamily="2" charset="0"/>
                <a:ea typeface="Crimson Pro Semi Bold" pitchFamily="34" charset="-122"/>
                <a:cs typeface="Crimson Pro Semi Bold" pitchFamily="34" charset="-120"/>
              </a:rPr>
              <a:t>Università </a:t>
            </a:r>
            <a:r>
              <a:rPr lang="en-US" sz="3600" b="1" dirty="0" err="1">
                <a:solidFill>
                  <a:srgbClr val="403CCF"/>
                </a:solidFill>
                <a:latin typeface="Libre Baskerville" panose="02000000000000000000" pitchFamily="2" charset="0"/>
                <a:ea typeface="Crimson Pro Semi Bold" pitchFamily="34" charset="-122"/>
                <a:cs typeface="Crimson Pro Semi Bold" pitchFamily="34" charset="-120"/>
              </a:rPr>
              <a:t>Politecnica</a:t>
            </a:r>
            <a:r>
              <a:rPr lang="en-US" sz="3600" b="1" dirty="0">
                <a:solidFill>
                  <a:srgbClr val="403CCF"/>
                </a:solidFill>
                <a:latin typeface="Libre Baskerville" panose="02000000000000000000" pitchFamily="2" charset="0"/>
                <a:ea typeface="Crimson Pro Semi Bold" pitchFamily="34" charset="-122"/>
                <a:cs typeface="Crimson Pro Semi Bold" pitchFamily="34" charset="-120"/>
              </a:rPr>
              <a:t> </a:t>
            </a:r>
            <a:r>
              <a:rPr lang="en-US" sz="3600" b="1" dirty="0" err="1">
                <a:solidFill>
                  <a:srgbClr val="403CCF"/>
                </a:solidFill>
                <a:latin typeface="Libre Baskerville" panose="02000000000000000000" pitchFamily="2" charset="0"/>
                <a:ea typeface="Crimson Pro Semi Bold" pitchFamily="34" charset="-122"/>
                <a:cs typeface="Crimson Pro Semi Bold" pitchFamily="34" charset="-120"/>
              </a:rPr>
              <a:t>delle</a:t>
            </a:r>
            <a:r>
              <a:rPr lang="en-US" sz="3600" b="1" dirty="0">
                <a:solidFill>
                  <a:srgbClr val="403CCF"/>
                </a:solidFill>
                <a:latin typeface="Libre Baskerville" panose="02000000000000000000" pitchFamily="2" charset="0"/>
                <a:ea typeface="Crimson Pro Semi Bold" pitchFamily="34" charset="-122"/>
                <a:cs typeface="Crimson Pro Semi Bold" pitchFamily="34" charset="-120"/>
              </a:rPr>
              <a:t> Marche</a:t>
            </a:r>
          </a:p>
          <a:p>
            <a:pPr algn="ctr"/>
            <a:r>
              <a:rPr lang="en-US" sz="3600" b="1" dirty="0">
                <a:solidFill>
                  <a:srgbClr val="403CCF"/>
                </a:solidFill>
                <a:latin typeface="Libre Baskerville" panose="02000000000000000000" pitchFamily="2" charset="0"/>
              </a:rPr>
              <a:t>Corso di Laurea LM-32 </a:t>
            </a:r>
          </a:p>
          <a:p>
            <a:pPr algn="ctr"/>
            <a:r>
              <a:rPr lang="en-US" sz="3600" b="1" dirty="0" err="1">
                <a:solidFill>
                  <a:srgbClr val="403CCF"/>
                </a:solidFill>
                <a:latin typeface="Libre Baskerville" panose="02000000000000000000" pitchFamily="2" charset="0"/>
              </a:rPr>
              <a:t>a.a</a:t>
            </a:r>
            <a:r>
              <a:rPr lang="en-US" sz="3600" b="1" dirty="0">
                <a:solidFill>
                  <a:srgbClr val="403CCF"/>
                </a:solidFill>
                <a:latin typeface="Libre Baskerville" panose="02000000000000000000" pitchFamily="2" charset="0"/>
              </a:rPr>
              <a:t> 2024-2025</a:t>
            </a:r>
          </a:p>
          <a:p>
            <a:pPr algn="ctr"/>
            <a:endParaRPr lang="en-US" sz="3600" b="1" dirty="0">
              <a:solidFill>
                <a:srgbClr val="403CCF"/>
              </a:solidFill>
              <a:latin typeface="Libre Baskerville" panose="02000000000000000000" pitchFamily="2" charset="0"/>
            </a:endParaRPr>
          </a:p>
          <a:p>
            <a:pPr algn="ctr"/>
            <a:endParaRPr lang="en-US" sz="3600" b="1" dirty="0">
              <a:solidFill>
                <a:srgbClr val="403CCF"/>
              </a:solidFill>
              <a:latin typeface="Libre Baskerville" panose="02000000000000000000" pitchFamily="2" charset="0"/>
            </a:endParaRPr>
          </a:p>
          <a:p>
            <a:pPr algn="ctr"/>
            <a:r>
              <a:rPr lang="en-US" sz="3600" b="1" dirty="0">
                <a:solidFill>
                  <a:srgbClr val="403CCF"/>
                </a:solidFill>
                <a:latin typeface="Libre Baskerville" panose="02000000000000000000" pitchFamily="2" charset="0"/>
              </a:rPr>
              <a:t>Software Security and Blockchain</a:t>
            </a:r>
          </a:p>
          <a:p>
            <a:pPr marL="0" indent="0">
              <a:lnSpc>
                <a:spcPts val="5550"/>
              </a:lnSpc>
              <a:buNone/>
            </a:pPr>
            <a:endParaRPr lang="en-US" sz="4450" dirty="0"/>
          </a:p>
        </p:txBody>
      </p:sp>
      <p:sp>
        <p:nvSpPr>
          <p:cNvPr id="6" name="Text 3">
            <a:extLst>
              <a:ext uri="{FF2B5EF4-FFF2-40B4-BE49-F238E27FC236}">
                <a16:creationId xmlns:a16="http://schemas.microsoft.com/office/drawing/2014/main" id="{39EEF4B0-D27A-09CD-E3CB-EE16B38D67DC}"/>
              </a:ext>
            </a:extLst>
          </p:cNvPr>
          <p:cNvSpPr/>
          <p:nvPr/>
        </p:nvSpPr>
        <p:spPr>
          <a:xfrm>
            <a:off x="6498218" y="5296757"/>
            <a:ext cx="2503542" cy="2191790"/>
          </a:xfrm>
          <a:prstGeom prst="rect">
            <a:avLst/>
          </a:prstGeom>
          <a:noFill/>
          <a:ln/>
        </p:spPr>
        <p:txBody>
          <a:bodyPr wrap="square" lIns="0" tIns="0" rIns="0" bIns="0" rtlCol="0" anchor="t"/>
          <a:lstStyle/>
          <a:p>
            <a:pPr marL="0" indent="0">
              <a:lnSpc>
                <a:spcPts val="2850"/>
              </a:lnSpc>
              <a:buNone/>
            </a:pPr>
            <a:r>
              <a:rPr lang="en-US" sz="2000" dirty="0">
                <a:solidFill>
                  <a:srgbClr val="49495A"/>
                </a:solidFill>
                <a:latin typeface="Open Sans" pitchFamily="34" charset="0"/>
                <a:ea typeface="Open Sans" pitchFamily="34" charset="-122"/>
                <a:cs typeface="Open Sans" pitchFamily="34" charset="-120"/>
              </a:rPr>
              <a:t>Loris </a:t>
            </a:r>
            <a:r>
              <a:rPr lang="en-US" sz="2000" dirty="0" err="1">
                <a:solidFill>
                  <a:srgbClr val="49495A"/>
                </a:solidFill>
                <a:latin typeface="Open Sans" pitchFamily="34" charset="0"/>
                <a:ea typeface="Open Sans" pitchFamily="34" charset="-122"/>
                <a:cs typeface="Open Sans" pitchFamily="34" charset="-120"/>
              </a:rPr>
              <a:t>Bottegoni</a:t>
            </a:r>
            <a:endParaRPr lang="en-US" sz="2000" dirty="0">
              <a:solidFill>
                <a:srgbClr val="49495A"/>
              </a:solidFill>
              <a:latin typeface="Open Sans" pitchFamily="34" charset="0"/>
              <a:ea typeface="Open Sans" pitchFamily="34" charset="-122"/>
              <a:cs typeface="Open Sans" pitchFamily="34" charset="-120"/>
            </a:endParaRPr>
          </a:p>
          <a:p>
            <a:pPr marL="0" indent="0">
              <a:lnSpc>
                <a:spcPts val="2850"/>
              </a:lnSpc>
              <a:buNone/>
            </a:pPr>
            <a:r>
              <a:rPr lang="en-US" sz="2000" dirty="0">
                <a:solidFill>
                  <a:srgbClr val="49495A"/>
                </a:solidFill>
                <a:latin typeface="Open Sans" pitchFamily="34" charset="0"/>
                <a:ea typeface="Open Sans" pitchFamily="34" charset="-122"/>
                <a:cs typeface="Open Sans" pitchFamily="34" charset="-120"/>
              </a:rPr>
              <a:t>Leonardo </a:t>
            </a:r>
            <a:r>
              <a:rPr lang="en-US" sz="2000" dirty="0" err="1">
                <a:solidFill>
                  <a:srgbClr val="49495A"/>
                </a:solidFill>
                <a:latin typeface="Open Sans" pitchFamily="34" charset="0"/>
                <a:ea typeface="Open Sans" pitchFamily="34" charset="-122"/>
                <a:cs typeface="Open Sans" pitchFamily="34" charset="-120"/>
              </a:rPr>
              <a:t>Cambiotti</a:t>
            </a:r>
            <a:endParaRPr lang="en-US" sz="2000" dirty="0">
              <a:solidFill>
                <a:srgbClr val="49495A"/>
              </a:solidFill>
              <a:latin typeface="Open Sans" pitchFamily="34" charset="0"/>
              <a:ea typeface="Open Sans" pitchFamily="34" charset="-122"/>
              <a:cs typeface="Open Sans" pitchFamily="34" charset="-120"/>
            </a:endParaRPr>
          </a:p>
          <a:p>
            <a:pPr marL="0" indent="0">
              <a:lnSpc>
                <a:spcPts val="2850"/>
              </a:lnSpc>
              <a:buNone/>
            </a:pPr>
            <a:r>
              <a:rPr lang="en-US" sz="2000" dirty="0">
                <a:solidFill>
                  <a:srgbClr val="49495A"/>
                </a:solidFill>
                <a:latin typeface="Open Sans" pitchFamily="34" charset="0"/>
                <a:ea typeface="Open Sans" pitchFamily="34" charset="-122"/>
                <a:cs typeface="Open Sans" pitchFamily="34" charset="-120"/>
              </a:rPr>
              <a:t>Valerio Crocetti</a:t>
            </a:r>
          </a:p>
        </p:txBody>
      </p:sp>
      <p:sp>
        <p:nvSpPr>
          <p:cNvPr id="9" name="Text 1">
            <a:extLst>
              <a:ext uri="{FF2B5EF4-FFF2-40B4-BE49-F238E27FC236}">
                <a16:creationId xmlns:a16="http://schemas.microsoft.com/office/drawing/2014/main" id="{64F460FA-6154-B26B-5B5F-45F26EB5346C}"/>
              </a:ext>
            </a:extLst>
          </p:cNvPr>
          <p:cNvSpPr/>
          <p:nvPr/>
        </p:nvSpPr>
        <p:spPr>
          <a:xfrm>
            <a:off x="6519808" y="4757261"/>
            <a:ext cx="1136640" cy="354330"/>
          </a:xfrm>
          <a:prstGeom prst="rect">
            <a:avLst/>
          </a:prstGeom>
          <a:noFill/>
          <a:ln/>
        </p:spPr>
        <p:txBody>
          <a:bodyPr wrap="none" lIns="0" tIns="0" rIns="0" bIns="0" rtlCol="0" anchor="t"/>
          <a:lstStyle/>
          <a:p>
            <a:pPr marL="0" indent="0">
              <a:lnSpc>
                <a:spcPts val="2750"/>
              </a:lnSpc>
              <a:buNone/>
            </a:pPr>
            <a:r>
              <a:rPr lang="en-US" sz="2200" b="1" err="1">
                <a:solidFill>
                  <a:srgbClr val="403CCF"/>
                </a:solidFill>
                <a:latin typeface="Libre Baskerville" pitchFamily="34" charset="0"/>
                <a:ea typeface="Libre Baskerville" pitchFamily="34" charset="-122"/>
                <a:cs typeface="Libre Baskerville" pitchFamily="34" charset="-120"/>
              </a:rPr>
              <a:t>Autori</a:t>
            </a:r>
            <a:endParaRPr lang="en-US" sz="2200" b="1">
              <a:solidFill>
                <a:srgbClr val="403CCF"/>
              </a:solidFill>
            </a:endParaRPr>
          </a:p>
        </p:txBody>
      </p:sp>
      <p:sp>
        <p:nvSpPr>
          <p:cNvPr id="10" name="Text 1">
            <a:extLst>
              <a:ext uri="{FF2B5EF4-FFF2-40B4-BE49-F238E27FC236}">
                <a16:creationId xmlns:a16="http://schemas.microsoft.com/office/drawing/2014/main" id="{E2E20BEA-A7EF-D00D-5BDC-FB12AE685D09}"/>
              </a:ext>
            </a:extLst>
          </p:cNvPr>
          <p:cNvSpPr/>
          <p:nvPr/>
        </p:nvSpPr>
        <p:spPr>
          <a:xfrm>
            <a:off x="895358" y="4757261"/>
            <a:ext cx="1984476" cy="354330"/>
          </a:xfrm>
          <a:prstGeom prst="rect">
            <a:avLst/>
          </a:prstGeom>
          <a:noFill/>
          <a:ln/>
        </p:spPr>
        <p:txBody>
          <a:bodyPr wrap="none" lIns="0" tIns="0" rIns="0" bIns="0" rtlCol="0" anchor="t"/>
          <a:lstStyle/>
          <a:p>
            <a:pPr marL="0" indent="0">
              <a:lnSpc>
                <a:spcPts val="2750"/>
              </a:lnSpc>
              <a:buNone/>
            </a:pPr>
            <a:r>
              <a:rPr lang="en-US" sz="2200" b="1" err="1">
                <a:solidFill>
                  <a:srgbClr val="403CCF"/>
                </a:solidFill>
                <a:latin typeface="Libre Baskerville" pitchFamily="34" charset="0"/>
              </a:rPr>
              <a:t>Supervisore</a:t>
            </a:r>
            <a:endParaRPr lang="en-US" sz="2200" b="1">
              <a:solidFill>
                <a:srgbClr val="403CCF"/>
              </a:solidFill>
            </a:endParaRPr>
          </a:p>
        </p:txBody>
      </p:sp>
      <p:sp>
        <p:nvSpPr>
          <p:cNvPr id="11" name="Text 3">
            <a:extLst>
              <a:ext uri="{FF2B5EF4-FFF2-40B4-BE49-F238E27FC236}">
                <a16:creationId xmlns:a16="http://schemas.microsoft.com/office/drawing/2014/main" id="{099202BF-9764-7B9D-240C-7F07CAA31D00}"/>
              </a:ext>
            </a:extLst>
          </p:cNvPr>
          <p:cNvSpPr/>
          <p:nvPr/>
        </p:nvSpPr>
        <p:spPr>
          <a:xfrm>
            <a:off x="895358" y="5346382"/>
            <a:ext cx="2316459" cy="364298"/>
          </a:xfrm>
          <a:prstGeom prst="rect">
            <a:avLst/>
          </a:prstGeom>
          <a:noFill/>
          <a:ln/>
        </p:spPr>
        <p:txBody>
          <a:bodyPr wrap="square" lIns="0" tIns="0" rIns="0" bIns="0" rtlCol="0" anchor="t"/>
          <a:lstStyle/>
          <a:p>
            <a:pPr marL="0" indent="0">
              <a:lnSpc>
                <a:spcPts val="2850"/>
              </a:lnSpc>
              <a:buNone/>
            </a:pPr>
            <a:r>
              <a:rPr lang="en-US" sz="2000">
                <a:solidFill>
                  <a:srgbClr val="49495A"/>
                </a:solidFill>
                <a:latin typeface="Open Sans" pitchFamily="34" charset="0"/>
                <a:ea typeface="Open Sans" pitchFamily="34" charset="-122"/>
                <a:cs typeface="Open Sans" pitchFamily="34" charset="-120"/>
              </a:rPr>
              <a:t>Prof. Luca </a:t>
            </a:r>
            <a:r>
              <a:rPr lang="en-US" sz="2000" err="1">
                <a:solidFill>
                  <a:srgbClr val="49495A"/>
                </a:solidFill>
                <a:latin typeface="Open Sans" pitchFamily="34" charset="0"/>
                <a:ea typeface="Open Sans" pitchFamily="34" charset="-122"/>
                <a:cs typeface="Open Sans" pitchFamily="34" charset="-120"/>
              </a:rPr>
              <a:t>Spalazzi</a:t>
            </a:r>
            <a:endParaRPr lang="en-US" sz="2000">
              <a:solidFill>
                <a:srgbClr val="49495A"/>
              </a:solidFill>
            </a:endParaRPr>
          </a:p>
        </p:txBody>
      </p:sp>
      <p:pic>
        <p:nvPicPr>
          <p:cNvPr id="14" name="Immagine 13" descr="Immagine che contiene simbolo, schizzo, emblema, clipart&#10;&#10;Il contenuto generato dall'IA potrebbe non essere corretto.">
            <a:extLst>
              <a:ext uri="{FF2B5EF4-FFF2-40B4-BE49-F238E27FC236}">
                <a16:creationId xmlns:a16="http://schemas.microsoft.com/office/drawing/2014/main" id="{0CEBA3C3-5F3A-9BC4-1201-DF2D7E3B2C6E}"/>
              </a:ext>
            </a:extLst>
          </p:cNvPr>
          <p:cNvPicPr>
            <a:picLocks noChangeAspect="1"/>
          </p:cNvPicPr>
          <p:nvPr/>
        </p:nvPicPr>
        <p:blipFill>
          <a:blip r:embed="rId3"/>
          <a:stretch>
            <a:fillRect/>
          </a:stretch>
        </p:blipFill>
        <p:spPr>
          <a:xfrm>
            <a:off x="10239698" y="2189131"/>
            <a:ext cx="3851338" cy="3851338"/>
          </a:xfrm>
          <a:prstGeom prst="rect">
            <a:avLst/>
          </a:prstGeom>
        </p:spPr>
      </p:pic>
    </p:spTree>
    <p:extLst>
      <p:ext uri="{BB962C8B-B14F-4D97-AF65-F5344CB8AC3E}">
        <p14:creationId xmlns:p14="http://schemas.microsoft.com/office/powerpoint/2010/main" val="1556006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793790" y="1088350"/>
            <a:ext cx="13033058" cy="708779"/>
          </a:xfrm>
          <a:prstGeom prst="rect">
            <a:avLst/>
          </a:prstGeom>
          <a:noFill/>
          <a:ln/>
        </p:spPr>
        <p:txBody>
          <a:bodyPr wrap="none" lIns="0" tIns="0" rIns="0" bIns="0" rtlCol="0" anchor="t"/>
          <a:lstStyle/>
          <a:p>
            <a:pPr marL="0" indent="0">
              <a:lnSpc>
                <a:spcPts val="5550"/>
              </a:lnSpc>
              <a:buNone/>
            </a:pPr>
            <a:r>
              <a:rPr lang="en-US" sz="4450">
                <a:solidFill>
                  <a:srgbClr val="403CCF"/>
                </a:solidFill>
                <a:latin typeface="Libre Baskerville" pitchFamily="34" charset="0"/>
                <a:ea typeface="Libre Baskerville" pitchFamily="34" charset="-122"/>
                <a:cs typeface="Libre Baskerville" pitchFamily="34" charset="-120"/>
              </a:rPr>
              <a:t>Valutazione del Rischio: Abuse Case</a:t>
            </a:r>
            <a:endParaRPr lang="en-US" sz="4450"/>
          </a:p>
        </p:txBody>
      </p:sp>
      <p:sp>
        <p:nvSpPr>
          <p:cNvPr id="3" name="Text 1"/>
          <p:cNvSpPr/>
          <p:nvPr/>
        </p:nvSpPr>
        <p:spPr>
          <a:xfrm>
            <a:off x="793790" y="2364105"/>
            <a:ext cx="2835235" cy="354330"/>
          </a:xfrm>
          <a:prstGeom prst="rect">
            <a:avLst/>
          </a:prstGeom>
          <a:noFill/>
          <a:ln/>
        </p:spPr>
        <p:txBody>
          <a:bodyPr wrap="none" lIns="0" tIns="0" rIns="0" bIns="0" rtlCol="0" anchor="t"/>
          <a:lstStyle/>
          <a:p>
            <a:pPr marL="0" indent="0">
              <a:lnSpc>
                <a:spcPts val="2750"/>
              </a:lnSpc>
              <a:buNone/>
            </a:pPr>
            <a:r>
              <a:rPr lang="en-US" sz="2200">
                <a:solidFill>
                  <a:srgbClr val="403CCF"/>
                </a:solidFill>
                <a:latin typeface="Libre Baskerville" pitchFamily="34" charset="0"/>
                <a:ea typeface="Libre Baskerville" pitchFamily="34" charset="-122"/>
                <a:cs typeface="Libre Baskerville" pitchFamily="34" charset="-120"/>
              </a:rPr>
              <a:t>Abuse Case</a:t>
            </a:r>
            <a:endParaRPr lang="en-US" sz="2200"/>
          </a:p>
        </p:txBody>
      </p:sp>
      <p:sp>
        <p:nvSpPr>
          <p:cNvPr id="4" name="Text 2"/>
          <p:cNvSpPr/>
          <p:nvPr/>
        </p:nvSpPr>
        <p:spPr>
          <a:xfrm>
            <a:off x="793790" y="2945249"/>
            <a:ext cx="6244709" cy="3991928"/>
          </a:xfrm>
          <a:prstGeom prst="rect">
            <a:avLst/>
          </a:prstGeom>
          <a:noFill/>
          <a:ln/>
        </p:spPr>
        <p:txBody>
          <a:bodyPr wrap="square" lIns="0" tIns="0" rIns="0" bIns="0" rtlCol="0" anchor="t"/>
          <a:lstStyle/>
          <a:p>
            <a:pPr marL="0" indent="0">
              <a:lnSpc>
                <a:spcPts val="2850"/>
              </a:lnSpc>
              <a:buNone/>
            </a:pPr>
            <a:r>
              <a:rPr lang="en-US" sz="1750">
                <a:solidFill>
                  <a:srgbClr val="49495A"/>
                </a:solidFill>
                <a:latin typeface="Open Sans" pitchFamily="34" charset="0"/>
                <a:ea typeface="Open Sans" pitchFamily="34" charset="-122"/>
                <a:cs typeface="Open Sans" pitchFamily="34" charset="-120"/>
              </a:rPr>
              <a:t>Descrivono scenari di utilizzi malevoli del sistema per identificare e prevenire comportamenti indesiderati. Vengono analizzati diversi tipi di attacchi come </a:t>
            </a:r>
            <a:r>
              <a:rPr lang="en-US" sz="1750" b="1">
                <a:solidFill>
                  <a:srgbClr val="49495A"/>
                </a:solidFill>
                <a:latin typeface="Open Sans" pitchFamily="34" charset="0"/>
                <a:ea typeface="Open Sans" pitchFamily="34" charset="-122"/>
                <a:cs typeface="Open Sans" pitchFamily="34" charset="-120"/>
              </a:rPr>
              <a:t>Audit Log Manipulation, Privilege Escalation, Exploiting Incorrectly Configured Access Control Security Levels, Authentication Abuse, Targeted Malware, Credential Stuffing, Cryptanalysis, Brute Force, Phishing, Typo Squatting, Pull Data From System Resources, Reusing Session Ids, Development Alteration, Input data manipulation, Transaction or an event tampering via application API manipulation</a:t>
            </a:r>
            <a:r>
              <a:rPr lang="en-US" sz="1750">
                <a:solidFill>
                  <a:srgbClr val="49495A"/>
                </a:solidFill>
                <a:latin typeface="Open Sans" pitchFamily="34" charset="0"/>
                <a:ea typeface="Open Sans" pitchFamily="34" charset="-122"/>
                <a:cs typeface="Open Sans" pitchFamily="34" charset="-120"/>
              </a:rPr>
              <a:t>.</a:t>
            </a:r>
            <a:endParaRPr lang="en-US" sz="1750"/>
          </a:p>
        </p:txBody>
      </p:sp>
      <p:pic>
        <p:nvPicPr>
          <p:cNvPr id="7" name="Immagine 6">
            <a:hlinkClick r:id="rId3" action="ppaction://hlinksldjump"/>
            <a:extLst>
              <a:ext uri="{FF2B5EF4-FFF2-40B4-BE49-F238E27FC236}">
                <a16:creationId xmlns:a16="http://schemas.microsoft.com/office/drawing/2014/main" id="{A826995A-7432-B70D-07B3-3BB157FDF6AA}"/>
              </a:ext>
            </a:extLst>
          </p:cNvPr>
          <p:cNvPicPr>
            <a:picLocks noChangeAspect="1"/>
          </p:cNvPicPr>
          <p:nvPr/>
        </p:nvPicPr>
        <p:blipFill>
          <a:blip r:embed="rId4"/>
          <a:stretch>
            <a:fillRect/>
          </a:stretch>
        </p:blipFill>
        <p:spPr>
          <a:xfrm>
            <a:off x="8324850" y="2170461"/>
            <a:ext cx="4581526" cy="53940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7C4669F-7635-C886-5BA7-66E1D4D481EF}"/>
            </a:ext>
          </a:extLst>
        </p:cNvPr>
        <p:cNvGrpSpPr/>
        <p:nvPr/>
      </p:nvGrpSpPr>
      <p:grpSpPr>
        <a:xfrm>
          <a:off x="0" y="0"/>
          <a:ext cx="0" cy="0"/>
          <a:chOff x="0" y="0"/>
          <a:chExt cx="0" cy="0"/>
        </a:xfrm>
      </p:grpSpPr>
      <p:sp>
        <p:nvSpPr>
          <p:cNvPr id="15" name="Freccia a sinistra 14">
            <a:hlinkClick r:id="rId3" action="ppaction://hlinksldjump"/>
            <a:extLst>
              <a:ext uri="{FF2B5EF4-FFF2-40B4-BE49-F238E27FC236}">
                <a16:creationId xmlns:a16="http://schemas.microsoft.com/office/drawing/2014/main" id="{1FED3ACF-E229-8B28-CFA5-6775FBEA71EA}"/>
              </a:ext>
            </a:extLst>
          </p:cNvPr>
          <p:cNvSpPr/>
          <p:nvPr/>
        </p:nvSpPr>
        <p:spPr>
          <a:xfrm>
            <a:off x="66675" y="66675"/>
            <a:ext cx="914399" cy="5334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Immagine 1">
            <a:extLst>
              <a:ext uri="{FF2B5EF4-FFF2-40B4-BE49-F238E27FC236}">
                <a16:creationId xmlns:a16="http://schemas.microsoft.com/office/drawing/2014/main" id="{B3B1A027-4053-9709-94C0-7867E30BC840}"/>
              </a:ext>
            </a:extLst>
          </p:cNvPr>
          <p:cNvPicPr>
            <a:picLocks noChangeAspect="1"/>
          </p:cNvPicPr>
          <p:nvPr/>
        </p:nvPicPr>
        <p:blipFill>
          <a:blip r:embed="rId4"/>
          <a:stretch>
            <a:fillRect/>
          </a:stretch>
        </p:blipFill>
        <p:spPr>
          <a:xfrm>
            <a:off x="3529364" y="0"/>
            <a:ext cx="7571672" cy="8229600"/>
          </a:xfrm>
          <a:prstGeom prst="rect">
            <a:avLst/>
          </a:prstGeom>
        </p:spPr>
      </p:pic>
    </p:spTree>
    <p:extLst>
      <p:ext uri="{BB962C8B-B14F-4D97-AF65-F5344CB8AC3E}">
        <p14:creationId xmlns:p14="http://schemas.microsoft.com/office/powerpoint/2010/main" val="15743653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2076530-C6C9-8FFA-5CFC-100F034FA85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CF411B7-142F-CED5-1962-2283DA3A628F}"/>
              </a:ext>
            </a:extLst>
          </p:cNvPr>
          <p:cNvSpPr/>
          <p:nvPr/>
        </p:nvSpPr>
        <p:spPr>
          <a:xfrm>
            <a:off x="793790" y="1088350"/>
            <a:ext cx="13033058" cy="708779"/>
          </a:xfrm>
          <a:prstGeom prst="rect">
            <a:avLst/>
          </a:prstGeom>
          <a:noFill/>
          <a:ln/>
        </p:spPr>
        <p:txBody>
          <a:bodyPr wrap="none" lIns="0" tIns="0" rIns="0" bIns="0" rtlCol="0" anchor="t"/>
          <a:lstStyle/>
          <a:p>
            <a:pPr marL="0" indent="0">
              <a:lnSpc>
                <a:spcPts val="5550"/>
              </a:lnSpc>
              <a:buNone/>
            </a:pPr>
            <a:r>
              <a:rPr lang="en-US" sz="4450">
                <a:solidFill>
                  <a:srgbClr val="403CCF"/>
                </a:solidFill>
                <a:latin typeface="Libre Baskerville" pitchFamily="34" charset="0"/>
                <a:ea typeface="Libre Baskerville" pitchFamily="34" charset="-122"/>
                <a:cs typeface="Libre Baskerville" pitchFamily="34" charset="-120"/>
              </a:rPr>
              <a:t>Valutazione del </a:t>
            </a:r>
            <a:r>
              <a:rPr lang="en-US" sz="4450" err="1">
                <a:solidFill>
                  <a:srgbClr val="403CCF"/>
                </a:solidFill>
                <a:latin typeface="Libre Baskerville" pitchFamily="34" charset="0"/>
                <a:ea typeface="Libre Baskerville" pitchFamily="34" charset="-122"/>
                <a:cs typeface="Libre Baskerville" pitchFamily="34" charset="-120"/>
              </a:rPr>
              <a:t>Rischio</a:t>
            </a:r>
            <a:r>
              <a:rPr lang="en-US" sz="4450">
                <a:solidFill>
                  <a:srgbClr val="403CCF"/>
                </a:solidFill>
                <a:latin typeface="Libre Baskerville" pitchFamily="34" charset="0"/>
                <a:ea typeface="Libre Baskerville" pitchFamily="34" charset="-122"/>
                <a:cs typeface="Libre Baskerville" pitchFamily="34" charset="-120"/>
              </a:rPr>
              <a:t>: Misuse Case</a:t>
            </a:r>
            <a:endParaRPr lang="en-US" sz="4450"/>
          </a:p>
        </p:txBody>
      </p:sp>
      <p:sp>
        <p:nvSpPr>
          <p:cNvPr id="5" name="Text 3">
            <a:extLst>
              <a:ext uri="{FF2B5EF4-FFF2-40B4-BE49-F238E27FC236}">
                <a16:creationId xmlns:a16="http://schemas.microsoft.com/office/drawing/2014/main" id="{DD2896F4-A620-E13D-1CF7-048755525CBC}"/>
              </a:ext>
            </a:extLst>
          </p:cNvPr>
          <p:cNvSpPr/>
          <p:nvPr/>
        </p:nvSpPr>
        <p:spPr>
          <a:xfrm>
            <a:off x="989171" y="2554605"/>
            <a:ext cx="2835235" cy="354330"/>
          </a:xfrm>
          <a:prstGeom prst="rect">
            <a:avLst/>
          </a:prstGeom>
          <a:noFill/>
          <a:ln/>
        </p:spPr>
        <p:txBody>
          <a:bodyPr wrap="none" lIns="0" tIns="0" rIns="0" bIns="0" rtlCol="0" anchor="t"/>
          <a:lstStyle/>
          <a:p>
            <a:pPr marL="0" indent="0">
              <a:lnSpc>
                <a:spcPts val="2750"/>
              </a:lnSpc>
              <a:buNone/>
            </a:pPr>
            <a:r>
              <a:rPr lang="en-US" sz="2200">
                <a:solidFill>
                  <a:srgbClr val="403CCF"/>
                </a:solidFill>
                <a:latin typeface="Libre Baskerville" pitchFamily="34" charset="0"/>
                <a:ea typeface="Libre Baskerville" pitchFamily="34" charset="-122"/>
                <a:cs typeface="Libre Baskerville" pitchFamily="34" charset="-120"/>
              </a:rPr>
              <a:t>Misuse Case</a:t>
            </a:r>
            <a:endParaRPr lang="en-US" sz="2200"/>
          </a:p>
        </p:txBody>
      </p:sp>
      <p:sp>
        <p:nvSpPr>
          <p:cNvPr id="6" name="Text 4">
            <a:extLst>
              <a:ext uri="{FF2B5EF4-FFF2-40B4-BE49-F238E27FC236}">
                <a16:creationId xmlns:a16="http://schemas.microsoft.com/office/drawing/2014/main" id="{476FC3CC-41F9-D83B-FA68-6500A6574CD0}"/>
              </a:ext>
            </a:extLst>
          </p:cNvPr>
          <p:cNvSpPr/>
          <p:nvPr/>
        </p:nvSpPr>
        <p:spPr>
          <a:xfrm>
            <a:off x="989171" y="3135749"/>
            <a:ext cx="6244709" cy="1814513"/>
          </a:xfrm>
          <a:prstGeom prst="rect">
            <a:avLst/>
          </a:prstGeom>
          <a:noFill/>
          <a:ln/>
        </p:spPr>
        <p:txBody>
          <a:bodyPr wrap="square" lIns="0" tIns="0" rIns="0" bIns="0" rtlCol="0" anchor="t"/>
          <a:lstStyle/>
          <a:p>
            <a:pPr marL="0" indent="0">
              <a:lnSpc>
                <a:spcPts val="2850"/>
              </a:lnSpc>
              <a:buNone/>
            </a:pPr>
            <a:r>
              <a:rPr lang="en-US" sz="1750">
                <a:solidFill>
                  <a:srgbClr val="49495A"/>
                </a:solidFill>
                <a:latin typeface="Open Sans" pitchFamily="34" charset="0"/>
                <a:ea typeface="Open Sans" pitchFamily="34" charset="-122"/>
                <a:cs typeface="Open Sans" pitchFamily="34" charset="-120"/>
              </a:rPr>
              <a:t>Simili agli abuse case, ma focalizzati su come utenti "</a:t>
            </a:r>
            <a:r>
              <a:rPr lang="en-US" sz="1750" b="1">
                <a:solidFill>
                  <a:srgbClr val="49495A"/>
                </a:solidFill>
                <a:latin typeface="Open Sans" pitchFamily="34" charset="0"/>
                <a:ea typeface="Open Sans" pitchFamily="34" charset="-122"/>
                <a:cs typeface="Open Sans" pitchFamily="34" charset="-120"/>
              </a:rPr>
              <a:t>clumsy</a:t>
            </a:r>
            <a:r>
              <a:rPr lang="en-US" sz="1750">
                <a:solidFill>
                  <a:srgbClr val="49495A"/>
                </a:solidFill>
                <a:latin typeface="Open Sans" pitchFamily="34" charset="0"/>
                <a:ea typeface="Open Sans" pitchFamily="34" charset="-122"/>
                <a:cs typeface="Open Sans" pitchFamily="34" charset="-120"/>
              </a:rPr>
              <a:t>" potrebbero causare </a:t>
            </a:r>
            <a:r>
              <a:rPr lang="en-US" sz="1750" err="1">
                <a:solidFill>
                  <a:srgbClr val="49495A"/>
                </a:solidFill>
                <a:latin typeface="Open Sans" pitchFamily="34" charset="0"/>
                <a:ea typeface="Open Sans" pitchFamily="34" charset="-122"/>
                <a:cs typeface="Open Sans" pitchFamily="34" charset="-120"/>
              </a:rPr>
              <a:t>danni</a:t>
            </a:r>
            <a:r>
              <a:rPr lang="en-US" sz="1750">
                <a:solidFill>
                  <a:srgbClr val="49495A"/>
                </a:solidFill>
                <a:latin typeface="Open Sans" pitchFamily="34" charset="0"/>
                <a:ea typeface="Open Sans" pitchFamily="34" charset="-122"/>
                <a:cs typeface="Open Sans" pitchFamily="34" charset="-120"/>
              </a:rPr>
              <a:t> in modo </a:t>
            </a:r>
            <a:r>
              <a:rPr lang="en-US" sz="1750" b="1">
                <a:solidFill>
                  <a:srgbClr val="49495A"/>
                </a:solidFill>
                <a:latin typeface="Open Sans" pitchFamily="34" charset="0"/>
                <a:ea typeface="Open Sans" pitchFamily="34" charset="-122"/>
                <a:cs typeface="Open Sans" pitchFamily="34" charset="-120"/>
              </a:rPr>
              <a:t>non </a:t>
            </a:r>
            <a:r>
              <a:rPr lang="en-US" sz="1750" b="1" err="1">
                <a:solidFill>
                  <a:srgbClr val="49495A"/>
                </a:solidFill>
                <a:latin typeface="Open Sans" pitchFamily="34" charset="0"/>
                <a:ea typeface="Open Sans" pitchFamily="34" charset="-122"/>
                <a:cs typeface="Open Sans" pitchFamily="34" charset="-120"/>
              </a:rPr>
              <a:t>intenzionale</a:t>
            </a:r>
            <a:r>
              <a:rPr lang="en-US" sz="1750">
                <a:solidFill>
                  <a:srgbClr val="49495A"/>
                </a:solidFill>
                <a:latin typeface="Open Sans" pitchFamily="34" charset="0"/>
                <a:ea typeface="Open Sans" pitchFamily="34" charset="-122"/>
                <a:cs typeface="Open Sans" pitchFamily="34" charset="-120"/>
              </a:rPr>
              <a:t>. Vengono analizzati casi come </a:t>
            </a:r>
            <a:r>
              <a:rPr lang="en-US" sz="1750" b="1">
                <a:solidFill>
                  <a:srgbClr val="49495A"/>
                </a:solidFill>
                <a:latin typeface="Open Sans" pitchFamily="34" charset="0"/>
                <a:ea typeface="Open Sans" pitchFamily="34" charset="-122"/>
                <a:cs typeface="Open Sans" pitchFamily="34" charset="-120"/>
              </a:rPr>
              <a:t>Condivisione non sicura delle credenziali, Accettazione errata di una transazione, Dimenticanza del logout</a:t>
            </a:r>
            <a:r>
              <a:rPr lang="en-US" sz="1750">
                <a:solidFill>
                  <a:srgbClr val="49495A"/>
                </a:solidFill>
                <a:latin typeface="Open Sans" pitchFamily="34" charset="0"/>
                <a:ea typeface="Open Sans" pitchFamily="34" charset="-122"/>
                <a:cs typeface="Open Sans" pitchFamily="34" charset="-120"/>
              </a:rPr>
              <a:t>.</a:t>
            </a:r>
            <a:endParaRPr lang="en-US" sz="1750"/>
          </a:p>
        </p:txBody>
      </p:sp>
      <p:pic>
        <p:nvPicPr>
          <p:cNvPr id="7" name="Immagine 6">
            <a:hlinkClick r:id="rId3" action="ppaction://hlinksldjump"/>
            <a:extLst>
              <a:ext uri="{FF2B5EF4-FFF2-40B4-BE49-F238E27FC236}">
                <a16:creationId xmlns:a16="http://schemas.microsoft.com/office/drawing/2014/main" id="{88F5F3FB-1D98-DF62-3DA8-9C1255C1B297}"/>
              </a:ext>
            </a:extLst>
          </p:cNvPr>
          <p:cNvPicPr>
            <a:picLocks noChangeAspect="1"/>
          </p:cNvPicPr>
          <p:nvPr/>
        </p:nvPicPr>
        <p:blipFill>
          <a:blip r:embed="rId4"/>
          <a:stretch>
            <a:fillRect/>
          </a:stretch>
        </p:blipFill>
        <p:spPr>
          <a:xfrm>
            <a:off x="8343900" y="2133157"/>
            <a:ext cx="4379301" cy="5487318"/>
          </a:xfrm>
          <a:prstGeom prst="rect">
            <a:avLst/>
          </a:prstGeom>
        </p:spPr>
      </p:pic>
      <p:sp>
        <p:nvSpPr>
          <p:cNvPr id="3" name="Rettangolo 2">
            <a:extLst>
              <a:ext uri="{FF2B5EF4-FFF2-40B4-BE49-F238E27FC236}">
                <a16:creationId xmlns:a16="http://schemas.microsoft.com/office/drawing/2014/main" id="{8BAB6A01-9A1B-56F4-1E63-20FC0FD7C78C}"/>
              </a:ext>
            </a:extLst>
          </p:cNvPr>
          <p:cNvSpPr/>
          <p:nvPr/>
        </p:nvSpPr>
        <p:spPr>
          <a:xfrm>
            <a:off x="9286875" y="2638425"/>
            <a:ext cx="3324225" cy="447675"/>
          </a:xfrm>
          <a:prstGeom prst="rect">
            <a:avLst/>
          </a:prstGeom>
          <a:solidFill>
            <a:srgbClr val="F2F2F2"/>
          </a:solidFill>
          <a:ln>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asellaDiTesto 3">
            <a:extLst>
              <a:ext uri="{FF2B5EF4-FFF2-40B4-BE49-F238E27FC236}">
                <a16:creationId xmlns:a16="http://schemas.microsoft.com/office/drawing/2014/main" id="{83E53E85-C703-CF61-37F7-1BD6CC8247AF}"/>
              </a:ext>
            </a:extLst>
          </p:cNvPr>
          <p:cNvSpPr txBox="1"/>
          <p:nvPr/>
        </p:nvSpPr>
        <p:spPr>
          <a:xfrm>
            <a:off x="9243774" y="2600325"/>
            <a:ext cx="2579552" cy="276999"/>
          </a:xfrm>
          <a:prstGeom prst="rect">
            <a:avLst/>
          </a:prstGeom>
          <a:noFill/>
        </p:spPr>
        <p:txBody>
          <a:bodyPr wrap="none" rtlCol="0">
            <a:spAutoFit/>
          </a:bodyPr>
          <a:lstStyle/>
          <a:p>
            <a:r>
              <a:rPr lang="it-IT" sz="1200"/>
              <a:t>Accettazione errata di una transazione</a:t>
            </a:r>
            <a:endParaRPr lang="en-GB" sz="1200"/>
          </a:p>
        </p:txBody>
      </p:sp>
    </p:spTree>
    <p:extLst>
      <p:ext uri="{BB962C8B-B14F-4D97-AF65-F5344CB8AC3E}">
        <p14:creationId xmlns:p14="http://schemas.microsoft.com/office/powerpoint/2010/main" val="2309253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7A22ED5C-FBDA-A7AF-28E0-C6C9C5AA89DD}"/>
            </a:ext>
          </a:extLst>
        </p:cNvPr>
        <p:cNvGrpSpPr/>
        <p:nvPr/>
      </p:nvGrpSpPr>
      <p:grpSpPr>
        <a:xfrm>
          <a:off x="0" y="0"/>
          <a:ext cx="0" cy="0"/>
          <a:chOff x="0" y="0"/>
          <a:chExt cx="0" cy="0"/>
        </a:xfrm>
      </p:grpSpPr>
      <p:sp>
        <p:nvSpPr>
          <p:cNvPr id="15" name="Freccia a sinistra 14">
            <a:hlinkClick r:id="rId3" action="ppaction://hlinksldjump"/>
            <a:extLst>
              <a:ext uri="{FF2B5EF4-FFF2-40B4-BE49-F238E27FC236}">
                <a16:creationId xmlns:a16="http://schemas.microsoft.com/office/drawing/2014/main" id="{0CCDACEF-4ED5-FB8C-FBFF-DC401F06B694}"/>
              </a:ext>
            </a:extLst>
          </p:cNvPr>
          <p:cNvSpPr/>
          <p:nvPr/>
        </p:nvSpPr>
        <p:spPr>
          <a:xfrm>
            <a:off x="66675" y="66675"/>
            <a:ext cx="914399" cy="5334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Immagine 2">
            <a:extLst>
              <a:ext uri="{FF2B5EF4-FFF2-40B4-BE49-F238E27FC236}">
                <a16:creationId xmlns:a16="http://schemas.microsoft.com/office/drawing/2014/main" id="{F91B6C33-B189-68DE-1A11-0AB7B6EB1FD0}"/>
              </a:ext>
            </a:extLst>
          </p:cNvPr>
          <p:cNvPicPr>
            <a:picLocks noChangeAspect="1"/>
          </p:cNvPicPr>
          <p:nvPr/>
        </p:nvPicPr>
        <p:blipFill>
          <a:blip r:embed="rId4"/>
          <a:stretch>
            <a:fillRect/>
          </a:stretch>
        </p:blipFill>
        <p:spPr>
          <a:xfrm>
            <a:off x="4031273" y="0"/>
            <a:ext cx="6567854" cy="8229600"/>
          </a:xfrm>
          <a:prstGeom prst="rect">
            <a:avLst/>
          </a:prstGeom>
        </p:spPr>
      </p:pic>
      <p:sp>
        <p:nvSpPr>
          <p:cNvPr id="2" name="Rettangolo 1">
            <a:extLst>
              <a:ext uri="{FF2B5EF4-FFF2-40B4-BE49-F238E27FC236}">
                <a16:creationId xmlns:a16="http://schemas.microsoft.com/office/drawing/2014/main" id="{2EEA0446-5586-50D6-31CC-85D1A1B10185}"/>
              </a:ext>
            </a:extLst>
          </p:cNvPr>
          <p:cNvSpPr/>
          <p:nvPr/>
        </p:nvSpPr>
        <p:spPr>
          <a:xfrm>
            <a:off x="5438775" y="819149"/>
            <a:ext cx="5148000" cy="619125"/>
          </a:xfrm>
          <a:prstGeom prst="rect">
            <a:avLst/>
          </a:prstGeom>
          <a:solidFill>
            <a:srgbClr val="F2F2F2"/>
          </a:solidFill>
          <a:ln>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asellaDiTesto 3">
            <a:extLst>
              <a:ext uri="{FF2B5EF4-FFF2-40B4-BE49-F238E27FC236}">
                <a16:creationId xmlns:a16="http://schemas.microsoft.com/office/drawing/2014/main" id="{6DA04BBA-6135-749F-8ED2-DF2EC0AD39E3}"/>
              </a:ext>
            </a:extLst>
          </p:cNvPr>
          <p:cNvSpPr txBox="1"/>
          <p:nvPr/>
        </p:nvSpPr>
        <p:spPr>
          <a:xfrm>
            <a:off x="5438775" y="723041"/>
            <a:ext cx="2985882" cy="307777"/>
          </a:xfrm>
          <a:prstGeom prst="rect">
            <a:avLst/>
          </a:prstGeom>
          <a:noFill/>
        </p:spPr>
        <p:txBody>
          <a:bodyPr wrap="none" rtlCol="0">
            <a:spAutoFit/>
          </a:bodyPr>
          <a:lstStyle/>
          <a:p>
            <a:r>
              <a:rPr lang="it-IT" sz="1400"/>
              <a:t>Accettazione errata di una transazione</a:t>
            </a:r>
            <a:endParaRPr lang="en-GB" sz="1400"/>
          </a:p>
        </p:txBody>
      </p:sp>
    </p:spTree>
    <p:extLst>
      <p:ext uri="{BB962C8B-B14F-4D97-AF65-F5344CB8AC3E}">
        <p14:creationId xmlns:p14="http://schemas.microsoft.com/office/powerpoint/2010/main" val="40705110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632817" y="548283"/>
            <a:ext cx="4520922" cy="565071"/>
          </a:xfrm>
          <a:prstGeom prst="rect">
            <a:avLst/>
          </a:prstGeom>
          <a:noFill/>
          <a:ln/>
        </p:spPr>
        <p:txBody>
          <a:bodyPr wrap="none" lIns="0" tIns="0" rIns="0" bIns="0" rtlCol="0" anchor="t"/>
          <a:lstStyle/>
          <a:p>
            <a:pPr marL="0" indent="0">
              <a:lnSpc>
                <a:spcPts val="4400"/>
              </a:lnSpc>
              <a:buNone/>
            </a:pPr>
            <a:r>
              <a:rPr lang="en-US" sz="3550">
                <a:solidFill>
                  <a:srgbClr val="403CCF"/>
                </a:solidFill>
                <a:latin typeface="Libre Baskerville" pitchFamily="34" charset="0"/>
                <a:ea typeface="Libre Baskerville" pitchFamily="34" charset="-122"/>
                <a:cs typeface="Libre Baskerville" pitchFamily="34" charset="-120"/>
              </a:rPr>
              <a:t>Design Sicuro</a:t>
            </a:r>
            <a:endParaRPr lang="en-US" sz="3550"/>
          </a:p>
        </p:txBody>
      </p:sp>
      <p:sp>
        <p:nvSpPr>
          <p:cNvPr id="3" name="Shape 1"/>
          <p:cNvSpPr/>
          <p:nvPr/>
        </p:nvSpPr>
        <p:spPr>
          <a:xfrm>
            <a:off x="7303770" y="1474946"/>
            <a:ext cx="22860" cy="6206252"/>
          </a:xfrm>
          <a:prstGeom prst="roundRect">
            <a:avLst>
              <a:gd name="adj" fmla="val 118660"/>
            </a:avLst>
          </a:prstGeom>
          <a:solidFill>
            <a:srgbClr val="D0CED9"/>
          </a:solidFill>
          <a:ln/>
        </p:spPr>
        <p:txBody>
          <a:bodyPr/>
          <a:lstStyle/>
          <a:p>
            <a:endParaRPr lang="en-GB"/>
          </a:p>
        </p:txBody>
      </p:sp>
      <p:sp>
        <p:nvSpPr>
          <p:cNvPr id="4" name="Shape 2"/>
          <p:cNvSpPr/>
          <p:nvPr/>
        </p:nvSpPr>
        <p:spPr>
          <a:xfrm>
            <a:off x="6592193" y="1870234"/>
            <a:ext cx="542449" cy="22860"/>
          </a:xfrm>
          <a:prstGeom prst="roundRect">
            <a:avLst>
              <a:gd name="adj" fmla="val 118660"/>
            </a:avLst>
          </a:prstGeom>
          <a:solidFill>
            <a:srgbClr val="D0CED9"/>
          </a:solidFill>
          <a:ln/>
        </p:spPr>
        <p:txBody>
          <a:bodyPr/>
          <a:lstStyle/>
          <a:p>
            <a:endParaRPr lang="en-GB"/>
          </a:p>
        </p:txBody>
      </p:sp>
      <p:sp>
        <p:nvSpPr>
          <p:cNvPr id="5" name="Shape 3"/>
          <p:cNvSpPr/>
          <p:nvPr/>
        </p:nvSpPr>
        <p:spPr>
          <a:xfrm>
            <a:off x="7111782" y="1678305"/>
            <a:ext cx="406837" cy="406837"/>
          </a:xfrm>
          <a:prstGeom prst="roundRect">
            <a:avLst>
              <a:gd name="adj" fmla="val 6667"/>
            </a:avLst>
          </a:prstGeom>
          <a:solidFill>
            <a:srgbClr val="EAE8F3"/>
          </a:solidFill>
          <a:ln/>
        </p:spPr>
        <p:txBody>
          <a:bodyPr/>
          <a:lstStyle/>
          <a:p>
            <a:endParaRPr lang="en-GB"/>
          </a:p>
        </p:txBody>
      </p:sp>
      <p:sp>
        <p:nvSpPr>
          <p:cNvPr id="6" name="Text 4"/>
          <p:cNvSpPr/>
          <p:nvPr/>
        </p:nvSpPr>
        <p:spPr>
          <a:xfrm>
            <a:off x="7179528" y="1779508"/>
            <a:ext cx="271224" cy="338971"/>
          </a:xfrm>
          <a:prstGeom prst="rect">
            <a:avLst/>
          </a:prstGeom>
          <a:noFill/>
          <a:ln/>
        </p:spPr>
        <p:txBody>
          <a:bodyPr wrap="none" lIns="0" tIns="0" rIns="0" bIns="0" rtlCol="0" anchor="t"/>
          <a:lstStyle/>
          <a:p>
            <a:pPr marL="0" indent="0" algn="ctr">
              <a:lnSpc>
                <a:spcPts val="2100"/>
              </a:lnSpc>
              <a:buNone/>
            </a:pPr>
            <a:r>
              <a:rPr lang="en-US" sz="2100">
                <a:solidFill>
                  <a:srgbClr val="49495A"/>
                </a:solidFill>
                <a:latin typeface="Libre Baskerville" pitchFamily="34" charset="0"/>
                <a:ea typeface="Libre Baskerville" pitchFamily="34" charset="-122"/>
                <a:cs typeface="Libre Baskerville" pitchFamily="34" charset="-120"/>
              </a:rPr>
              <a:t>1</a:t>
            </a:r>
            <a:endParaRPr lang="en-US" sz="2100"/>
          </a:p>
        </p:txBody>
      </p:sp>
      <p:sp>
        <p:nvSpPr>
          <p:cNvPr id="7" name="Text 5"/>
          <p:cNvSpPr/>
          <p:nvPr/>
        </p:nvSpPr>
        <p:spPr>
          <a:xfrm>
            <a:off x="4150638" y="1655683"/>
            <a:ext cx="2260402" cy="282535"/>
          </a:xfrm>
          <a:prstGeom prst="rect">
            <a:avLst/>
          </a:prstGeom>
          <a:noFill/>
          <a:ln/>
        </p:spPr>
        <p:txBody>
          <a:bodyPr wrap="none" lIns="0" tIns="0" rIns="0" bIns="0" rtlCol="0" anchor="t"/>
          <a:lstStyle/>
          <a:p>
            <a:pPr marL="0" indent="0" algn="r">
              <a:lnSpc>
                <a:spcPts val="2200"/>
              </a:lnSpc>
              <a:buNone/>
            </a:pPr>
            <a:r>
              <a:rPr lang="en-US">
                <a:solidFill>
                  <a:srgbClr val="49495A"/>
                </a:solidFill>
                <a:latin typeface="Libre Baskerville" pitchFamily="34" charset="0"/>
                <a:ea typeface="Libre Baskerville" pitchFamily="34" charset="-122"/>
                <a:cs typeface="Libre Baskerville" pitchFamily="34" charset="-120"/>
              </a:rPr>
              <a:t>Architettura</a:t>
            </a:r>
            <a:endParaRPr lang="en-US"/>
          </a:p>
        </p:txBody>
      </p:sp>
      <p:sp>
        <p:nvSpPr>
          <p:cNvPr id="8" name="Text 6"/>
          <p:cNvSpPr/>
          <p:nvPr/>
        </p:nvSpPr>
        <p:spPr>
          <a:xfrm>
            <a:off x="632817" y="2046684"/>
            <a:ext cx="5778222" cy="1157288"/>
          </a:xfrm>
          <a:prstGeom prst="rect">
            <a:avLst/>
          </a:prstGeom>
          <a:noFill/>
          <a:ln/>
        </p:spPr>
        <p:txBody>
          <a:bodyPr wrap="square" lIns="0" tIns="0" rIns="0" bIns="0" rtlCol="0" anchor="t"/>
          <a:lstStyle/>
          <a:p>
            <a:pPr marL="0" indent="0" algn="r">
              <a:lnSpc>
                <a:spcPts val="2250"/>
              </a:lnSpc>
              <a:buNone/>
            </a:pPr>
            <a:r>
              <a:rPr lang="en-US" sz="1400" err="1">
                <a:solidFill>
                  <a:srgbClr val="49495A"/>
                </a:solidFill>
                <a:latin typeface="Open Sans" pitchFamily="34" charset="0"/>
                <a:ea typeface="Open Sans" pitchFamily="34" charset="-122"/>
                <a:cs typeface="Open Sans" pitchFamily="34" charset="-120"/>
              </a:rPr>
              <a:t>Viene</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discussa</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l'architettura</a:t>
            </a:r>
            <a:r>
              <a:rPr lang="en-US" sz="1400">
                <a:solidFill>
                  <a:srgbClr val="49495A"/>
                </a:solidFill>
                <a:latin typeface="Open Sans" pitchFamily="34" charset="0"/>
                <a:ea typeface="Open Sans" pitchFamily="34" charset="-122"/>
                <a:cs typeface="Open Sans" pitchFamily="34" charset="-120"/>
              </a:rPr>
              <a:t> del Sistema, in </a:t>
            </a:r>
            <a:r>
              <a:rPr lang="en-US" sz="1400" err="1">
                <a:solidFill>
                  <a:srgbClr val="49495A"/>
                </a:solidFill>
                <a:latin typeface="Open Sans" pitchFamily="34" charset="0"/>
                <a:ea typeface="Open Sans" pitchFamily="34" charset="-122"/>
                <a:cs typeface="Open Sans" pitchFamily="34" charset="-120"/>
              </a:rPr>
              <a:t>particolare</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esso</a:t>
            </a:r>
            <a:r>
              <a:rPr lang="en-US" sz="1400">
                <a:solidFill>
                  <a:srgbClr val="49495A"/>
                </a:solidFill>
                <a:latin typeface="Open Sans" pitchFamily="34" charset="0"/>
                <a:ea typeface="Open Sans" pitchFamily="34" charset="-122"/>
                <a:cs typeface="Open Sans" pitchFamily="34" charset="-120"/>
              </a:rPr>
              <a:t> è </a:t>
            </a:r>
            <a:r>
              <a:rPr lang="en-US" sz="1400" err="1">
                <a:solidFill>
                  <a:srgbClr val="49495A"/>
                </a:solidFill>
                <a:latin typeface="Open Sans" pitchFamily="34" charset="0"/>
                <a:ea typeface="Open Sans" pitchFamily="34" charset="-122"/>
                <a:cs typeface="Open Sans" pitchFamily="34" charset="-120"/>
              </a:rPr>
              <a:t>costituito</a:t>
            </a:r>
            <a:r>
              <a:rPr lang="en-US" sz="1400">
                <a:solidFill>
                  <a:srgbClr val="49495A"/>
                </a:solidFill>
                <a:latin typeface="Open Sans" pitchFamily="34" charset="0"/>
                <a:ea typeface="Open Sans" pitchFamily="34" charset="-122"/>
                <a:cs typeface="Open Sans" pitchFamily="34" charset="-120"/>
              </a:rPr>
              <a:t> da </a:t>
            </a:r>
            <a:r>
              <a:rPr lang="en-US" sz="1400" err="1">
                <a:solidFill>
                  <a:srgbClr val="49495A"/>
                </a:solidFill>
                <a:latin typeface="Open Sans" pitchFamily="34" charset="0"/>
                <a:ea typeface="Open Sans" pitchFamily="34" charset="-122"/>
                <a:cs typeface="Open Sans" pitchFamily="34" charset="-120"/>
              </a:rPr>
              <a:t>una</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parte</a:t>
            </a:r>
            <a:r>
              <a:rPr lang="en-US" sz="1400">
                <a:solidFill>
                  <a:srgbClr val="49495A"/>
                </a:solidFill>
                <a:latin typeface="Open Sans" pitchFamily="34" charset="0"/>
                <a:ea typeface="Open Sans" pitchFamily="34" charset="-122"/>
                <a:cs typeface="Open Sans" pitchFamily="34" charset="-120"/>
              </a:rPr>
              <a:t> </a:t>
            </a:r>
            <a:r>
              <a:rPr lang="en-US" sz="1400" b="1">
                <a:solidFill>
                  <a:srgbClr val="49495A"/>
                </a:solidFill>
                <a:latin typeface="Open Sans" pitchFamily="34" charset="0"/>
                <a:ea typeface="Open Sans" pitchFamily="34" charset="-122"/>
                <a:cs typeface="Open Sans" pitchFamily="34" charset="-120"/>
              </a:rPr>
              <a:t>on-chain </a:t>
            </a:r>
            <a:r>
              <a:rPr lang="en-US" sz="1400">
                <a:solidFill>
                  <a:srgbClr val="49495A"/>
                </a:solidFill>
                <a:latin typeface="Open Sans" pitchFamily="34" charset="0"/>
                <a:ea typeface="Open Sans" pitchFamily="34" charset="-122"/>
                <a:cs typeface="Open Sans" pitchFamily="34" charset="-120"/>
              </a:rPr>
              <a:t>e da </a:t>
            </a:r>
            <a:r>
              <a:rPr lang="en-US" sz="1400" err="1">
                <a:solidFill>
                  <a:srgbClr val="49495A"/>
                </a:solidFill>
                <a:latin typeface="Open Sans" pitchFamily="34" charset="0"/>
                <a:ea typeface="Open Sans" pitchFamily="34" charset="-122"/>
                <a:cs typeface="Open Sans" pitchFamily="34" charset="-120"/>
              </a:rPr>
              <a:t>una</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parte</a:t>
            </a:r>
            <a:r>
              <a:rPr lang="en-US" sz="1400">
                <a:solidFill>
                  <a:srgbClr val="49495A"/>
                </a:solidFill>
                <a:latin typeface="Open Sans" pitchFamily="34" charset="0"/>
                <a:ea typeface="Open Sans" pitchFamily="34" charset="-122"/>
                <a:cs typeface="Open Sans" pitchFamily="34" charset="-120"/>
              </a:rPr>
              <a:t> </a:t>
            </a:r>
            <a:r>
              <a:rPr lang="en-US" sz="1400" b="1">
                <a:solidFill>
                  <a:srgbClr val="49495A"/>
                </a:solidFill>
                <a:latin typeface="Open Sans" pitchFamily="34" charset="0"/>
                <a:ea typeface="Open Sans" pitchFamily="34" charset="-122"/>
                <a:cs typeface="Open Sans" pitchFamily="34" charset="-120"/>
              </a:rPr>
              <a:t>off-chain.</a:t>
            </a:r>
            <a:r>
              <a:rPr lang="en-US" sz="1400">
                <a:solidFill>
                  <a:srgbClr val="49495A"/>
                </a:solidFill>
                <a:latin typeface="Open Sans" pitchFamily="34" charset="0"/>
                <a:ea typeface="Open Sans" pitchFamily="34" charset="-122"/>
                <a:cs typeface="Open Sans" pitchFamily="34" charset="-120"/>
              </a:rPr>
              <a:t> </a:t>
            </a:r>
            <a:endParaRPr lang="en-US" sz="1400"/>
          </a:p>
        </p:txBody>
      </p:sp>
      <p:sp>
        <p:nvSpPr>
          <p:cNvPr id="9" name="Shape 7"/>
          <p:cNvSpPr/>
          <p:nvPr/>
        </p:nvSpPr>
        <p:spPr>
          <a:xfrm>
            <a:off x="7495758" y="2774275"/>
            <a:ext cx="542449" cy="22860"/>
          </a:xfrm>
          <a:prstGeom prst="roundRect">
            <a:avLst>
              <a:gd name="adj" fmla="val 118660"/>
            </a:avLst>
          </a:prstGeom>
          <a:solidFill>
            <a:srgbClr val="D0CED9"/>
          </a:solidFill>
          <a:ln/>
        </p:spPr>
        <p:txBody>
          <a:bodyPr/>
          <a:lstStyle/>
          <a:p>
            <a:endParaRPr lang="en-GB"/>
          </a:p>
        </p:txBody>
      </p:sp>
      <p:sp>
        <p:nvSpPr>
          <p:cNvPr id="10" name="Shape 8"/>
          <p:cNvSpPr/>
          <p:nvPr/>
        </p:nvSpPr>
        <p:spPr>
          <a:xfrm>
            <a:off x="7111782" y="2582347"/>
            <a:ext cx="406837" cy="406837"/>
          </a:xfrm>
          <a:prstGeom prst="roundRect">
            <a:avLst>
              <a:gd name="adj" fmla="val 6667"/>
            </a:avLst>
          </a:prstGeom>
          <a:solidFill>
            <a:srgbClr val="EAE8F3"/>
          </a:solidFill>
          <a:ln/>
        </p:spPr>
        <p:txBody>
          <a:bodyPr/>
          <a:lstStyle/>
          <a:p>
            <a:endParaRPr lang="en-GB"/>
          </a:p>
        </p:txBody>
      </p:sp>
      <p:sp>
        <p:nvSpPr>
          <p:cNvPr id="11" name="Text 9"/>
          <p:cNvSpPr/>
          <p:nvPr/>
        </p:nvSpPr>
        <p:spPr>
          <a:xfrm>
            <a:off x="7179528" y="2682181"/>
            <a:ext cx="271224" cy="338971"/>
          </a:xfrm>
          <a:prstGeom prst="rect">
            <a:avLst/>
          </a:prstGeom>
          <a:noFill/>
          <a:ln/>
        </p:spPr>
        <p:txBody>
          <a:bodyPr wrap="none" lIns="0" tIns="0" rIns="0" bIns="0" rtlCol="0" anchor="t"/>
          <a:lstStyle/>
          <a:p>
            <a:pPr marL="0" indent="0" algn="ctr">
              <a:lnSpc>
                <a:spcPts val="2100"/>
              </a:lnSpc>
              <a:buNone/>
            </a:pPr>
            <a:r>
              <a:rPr lang="en-US" sz="2100">
                <a:solidFill>
                  <a:srgbClr val="49495A"/>
                </a:solidFill>
                <a:latin typeface="Libre Baskerville" pitchFamily="34" charset="0"/>
                <a:ea typeface="Libre Baskerville" pitchFamily="34" charset="-122"/>
                <a:cs typeface="Libre Baskerville" pitchFamily="34" charset="-120"/>
              </a:rPr>
              <a:t>2</a:t>
            </a:r>
            <a:endParaRPr lang="en-US" sz="2100"/>
          </a:p>
        </p:txBody>
      </p:sp>
      <p:sp>
        <p:nvSpPr>
          <p:cNvPr id="12" name="Text 10"/>
          <p:cNvSpPr/>
          <p:nvPr/>
        </p:nvSpPr>
        <p:spPr>
          <a:xfrm>
            <a:off x="8219361" y="2559725"/>
            <a:ext cx="2260402" cy="282535"/>
          </a:xfrm>
          <a:prstGeom prst="rect">
            <a:avLst/>
          </a:prstGeom>
          <a:noFill/>
          <a:ln/>
        </p:spPr>
        <p:txBody>
          <a:bodyPr wrap="none" lIns="0" tIns="0" rIns="0" bIns="0" rtlCol="0" anchor="t"/>
          <a:lstStyle/>
          <a:p>
            <a:pPr marL="0" indent="0" algn="l">
              <a:lnSpc>
                <a:spcPts val="2200"/>
              </a:lnSpc>
              <a:buNone/>
            </a:pPr>
            <a:r>
              <a:rPr lang="en-US">
                <a:solidFill>
                  <a:srgbClr val="49495A"/>
                </a:solidFill>
                <a:latin typeface="Libre Baskerville" pitchFamily="34" charset="0"/>
                <a:ea typeface="Libre Baskerville" pitchFamily="34" charset="-122"/>
                <a:cs typeface="Libre Baskerville" pitchFamily="34" charset="-120"/>
              </a:rPr>
              <a:t>Design degli Asset</a:t>
            </a:r>
            <a:endParaRPr lang="en-US"/>
          </a:p>
        </p:txBody>
      </p:sp>
      <p:sp>
        <p:nvSpPr>
          <p:cNvPr id="13" name="Text 11"/>
          <p:cNvSpPr/>
          <p:nvPr/>
        </p:nvSpPr>
        <p:spPr>
          <a:xfrm>
            <a:off x="8219361" y="2950726"/>
            <a:ext cx="5778222" cy="798909"/>
          </a:xfrm>
          <a:prstGeom prst="rect">
            <a:avLst/>
          </a:prstGeom>
          <a:noFill/>
          <a:ln/>
        </p:spPr>
        <p:txBody>
          <a:bodyPr wrap="square" lIns="0" tIns="0" rIns="0" bIns="0" rtlCol="0" anchor="t"/>
          <a:lstStyle/>
          <a:p>
            <a:pPr marL="0" indent="0" algn="l">
              <a:lnSpc>
                <a:spcPts val="2250"/>
              </a:lnSpc>
              <a:buNone/>
            </a:pPr>
            <a:r>
              <a:rPr lang="en-US" sz="1400">
                <a:solidFill>
                  <a:srgbClr val="49495A"/>
                </a:solidFill>
                <a:latin typeface="Open Sans" pitchFamily="34" charset="0"/>
                <a:ea typeface="Open Sans" pitchFamily="34" charset="-122"/>
                <a:cs typeface="Open Sans" pitchFamily="34" charset="-120"/>
              </a:rPr>
              <a:t>Vengono seguite linee guida di </a:t>
            </a:r>
            <a:r>
              <a:rPr lang="en-US" sz="1400" b="1">
                <a:solidFill>
                  <a:srgbClr val="49495A"/>
                </a:solidFill>
                <a:latin typeface="Open Sans" pitchFamily="34" charset="0"/>
                <a:ea typeface="Open Sans" pitchFamily="34" charset="-122"/>
                <a:cs typeface="Open Sans" pitchFamily="34" charset="-120"/>
              </a:rPr>
              <a:t>OWASP, Saltzer &amp; Schroeder e Sommerville</a:t>
            </a:r>
            <a:r>
              <a:rPr lang="en-US" sz="1400">
                <a:solidFill>
                  <a:srgbClr val="49495A"/>
                </a:solidFill>
                <a:latin typeface="Open Sans" pitchFamily="34" charset="0"/>
                <a:ea typeface="Open Sans" pitchFamily="34" charset="-122"/>
                <a:cs typeface="Open Sans" pitchFamily="34" charset="-120"/>
              </a:rPr>
              <a:t> per la progettazione </a:t>
            </a:r>
            <a:r>
              <a:rPr lang="en-US" sz="1400" err="1">
                <a:solidFill>
                  <a:srgbClr val="49495A"/>
                </a:solidFill>
                <a:latin typeface="Open Sans" pitchFamily="34" charset="0"/>
                <a:ea typeface="Open Sans" pitchFamily="34" charset="-122"/>
                <a:cs typeface="Open Sans" pitchFamily="34" charset="-120"/>
              </a:rPr>
              <a:t>degli</a:t>
            </a:r>
            <a:r>
              <a:rPr lang="en-US" sz="1400">
                <a:solidFill>
                  <a:srgbClr val="49495A"/>
                </a:solidFill>
                <a:latin typeface="Open Sans" pitchFamily="34" charset="0"/>
                <a:ea typeface="Open Sans" pitchFamily="34" charset="-122"/>
                <a:cs typeface="Open Sans" pitchFamily="34" charset="-120"/>
              </a:rPr>
              <a:t> asset.</a:t>
            </a:r>
            <a:endParaRPr lang="en-US" sz="1400"/>
          </a:p>
        </p:txBody>
      </p:sp>
      <p:sp>
        <p:nvSpPr>
          <p:cNvPr id="14" name="Shape 12"/>
          <p:cNvSpPr/>
          <p:nvPr/>
        </p:nvSpPr>
        <p:spPr>
          <a:xfrm>
            <a:off x="6592193" y="3964186"/>
            <a:ext cx="542449" cy="22860"/>
          </a:xfrm>
          <a:prstGeom prst="roundRect">
            <a:avLst>
              <a:gd name="adj" fmla="val 118660"/>
            </a:avLst>
          </a:prstGeom>
          <a:solidFill>
            <a:srgbClr val="D0CED9"/>
          </a:solidFill>
          <a:ln/>
        </p:spPr>
        <p:txBody>
          <a:bodyPr/>
          <a:lstStyle/>
          <a:p>
            <a:endParaRPr lang="en-GB"/>
          </a:p>
        </p:txBody>
      </p:sp>
      <p:sp>
        <p:nvSpPr>
          <p:cNvPr id="15" name="Shape 13"/>
          <p:cNvSpPr/>
          <p:nvPr/>
        </p:nvSpPr>
        <p:spPr>
          <a:xfrm>
            <a:off x="7111782" y="3772257"/>
            <a:ext cx="406837" cy="406837"/>
          </a:xfrm>
          <a:prstGeom prst="roundRect">
            <a:avLst>
              <a:gd name="adj" fmla="val 6667"/>
            </a:avLst>
          </a:prstGeom>
          <a:solidFill>
            <a:srgbClr val="EAE8F3"/>
          </a:solidFill>
          <a:ln/>
        </p:spPr>
        <p:txBody>
          <a:bodyPr/>
          <a:lstStyle/>
          <a:p>
            <a:endParaRPr lang="en-GB"/>
          </a:p>
        </p:txBody>
      </p:sp>
      <p:sp>
        <p:nvSpPr>
          <p:cNvPr id="16" name="Text 14"/>
          <p:cNvSpPr/>
          <p:nvPr/>
        </p:nvSpPr>
        <p:spPr>
          <a:xfrm>
            <a:off x="7191018" y="3865841"/>
            <a:ext cx="271224" cy="338971"/>
          </a:xfrm>
          <a:prstGeom prst="rect">
            <a:avLst/>
          </a:prstGeom>
          <a:noFill/>
          <a:ln/>
        </p:spPr>
        <p:txBody>
          <a:bodyPr wrap="none" lIns="0" tIns="0" rIns="0" bIns="0" rtlCol="0" anchor="t"/>
          <a:lstStyle/>
          <a:p>
            <a:pPr marL="0" indent="0" algn="ctr">
              <a:lnSpc>
                <a:spcPts val="2100"/>
              </a:lnSpc>
              <a:buNone/>
            </a:pPr>
            <a:r>
              <a:rPr lang="en-US" sz="2100">
                <a:solidFill>
                  <a:srgbClr val="49495A"/>
                </a:solidFill>
                <a:latin typeface="Libre Baskerville" pitchFamily="34" charset="0"/>
                <a:ea typeface="Libre Baskerville" pitchFamily="34" charset="-122"/>
                <a:cs typeface="Libre Baskerville" pitchFamily="34" charset="-120"/>
              </a:rPr>
              <a:t>3</a:t>
            </a:r>
            <a:endParaRPr lang="en-US" sz="2100"/>
          </a:p>
        </p:txBody>
      </p:sp>
      <p:sp>
        <p:nvSpPr>
          <p:cNvPr id="17" name="Text 15"/>
          <p:cNvSpPr/>
          <p:nvPr/>
        </p:nvSpPr>
        <p:spPr>
          <a:xfrm>
            <a:off x="8343482" y="5134124"/>
            <a:ext cx="2293739" cy="282535"/>
          </a:xfrm>
          <a:prstGeom prst="rect">
            <a:avLst/>
          </a:prstGeom>
          <a:noFill/>
          <a:ln/>
        </p:spPr>
        <p:txBody>
          <a:bodyPr wrap="none" lIns="0" tIns="0" rIns="0" bIns="0" rtlCol="0" anchor="t"/>
          <a:lstStyle/>
          <a:p>
            <a:pPr marL="0" indent="0" algn="r">
              <a:lnSpc>
                <a:spcPts val="2200"/>
              </a:lnSpc>
              <a:buNone/>
            </a:pPr>
            <a:r>
              <a:rPr lang="en-US" err="1">
                <a:solidFill>
                  <a:srgbClr val="49495A"/>
                </a:solidFill>
                <a:latin typeface="Libre Baskerville" pitchFamily="34" charset="0"/>
                <a:ea typeface="Libre Baskerville" pitchFamily="34" charset="-122"/>
                <a:cs typeface="Libre Baskerville" pitchFamily="34" charset="-120"/>
              </a:rPr>
              <a:t>Scelte</a:t>
            </a:r>
            <a:r>
              <a:rPr lang="en-US">
                <a:solidFill>
                  <a:srgbClr val="49495A"/>
                </a:solidFill>
                <a:latin typeface="Libre Baskerville" pitchFamily="34" charset="0"/>
                <a:ea typeface="Libre Baskerville" pitchFamily="34" charset="-122"/>
                <a:cs typeface="Libre Baskerville" pitchFamily="34" charset="-120"/>
              </a:rPr>
              <a:t> </a:t>
            </a:r>
            <a:r>
              <a:rPr lang="en-US" err="1">
                <a:solidFill>
                  <a:srgbClr val="49495A"/>
                </a:solidFill>
                <a:latin typeface="Libre Baskerville" pitchFamily="34" charset="0"/>
                <a:ea typeface="Libre Baskerville" pitchFamily="34" charset="-122"/>
                <a:cs typeface="Libre Baskerville" pitchFamily="34" charset="-120"/>
              </a:rPr>
              <a:t>Tecnologiche</a:t>
            </a:r>
            <a:endParaRPr lang="en-US"/>
          </a:p>
        </p:txBody>
      </p:sp>
      <p:sp>
        <p:nvSpPr>
          <p:cNvPr id="18" name="Text 16"/>
          <p:cNvSpPr/>
          <p:nvPr/>
        </p:nvSpPr>
        <p:spPr>
          <a:xfrm>
            <a:off x="8343482" y="5520612"/>
            <a:ext cx="3845006" cy="884992"/>
          </a:xfrm>
          <a:prstGeom prst="rect">
            <a:avLst/>
          </a:prstGeom>
          <a:noFill/>
          <a:ln/>
        </p:spPr>
        <p:txBody>
          <a:bodyPr wrap="square" lIns="0" tIns="0" rIns="0" bIns="0" rtlCol="0" anchor="t"/>
          <a:lstStyle/>
          <a:p>
            <a:pPr marL="0" indent="0">
              <a:lnSpc>
                <a:spcPts val="2250"/>
              </a:lnSpc>
              <a:buNone/>
            </a:pPr>
            <a:r>
              <a:rPr lang="en-US" sz="1400" err="1">
                <a:solidFill>
                  <a:srgbClr val="49495A"/>
                </a:solidFill>
                <a:latin typeface="Open Sans" pitchFamily="34" charset="0"/>
                <a:ea typeface="Open Sans" pitchFamily="34" charset="-122"/>
                <a:cs typeface="Open Sans" pitchFamily="34" charset="-120"/>
              </a:rPr>
              <a:t>Vengono</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mostrate</a:t>
            </a:r>
            <a:r>
              <a:rPr lang="en-US" sz="1400">
                <a:solidFill>
                  <a:srgbClr val="49495A"/>
                </a:solidFill>
                <a:latin typeface="Open Sans" pitchFamily="34" charset="0"/>
                <a:ea typeface="Open Sans" pitchFamily="34" charset="-122"/>
                <a:cs typeface="Open Sans" pitchFamily="34" charset="-120"/>
              </a:rPr>
              <a:t> le </a:t>
            </a:r>
            <a:r>
              <a:rPr lang="en-US" sz="1400" err="1">
                <a:solidFill>
                  <a:srgbClr val="49495A"/>
                </a:solidFill>
                <a:latin typeface="Open Sans" pitchFamily="34" charset="0"/>
                <a:ea typeface="Open Sans" pitchFamily="34" charset="-122"/>
                <a:cs typeface="Open Sans" pitchFamily="34" charset="-120"/>
              </a:rPr>
              <a:t>tecnologie</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utilizzate</a:t>
            </a:r>
            <a:r>
              <a:rPr lang="en-US" sz="1400">
                <a:solidFill>
                  <a:srgbClr val="49495A"/>
                </a:solidFill>
                <a:latin typeface="Open Sans" pitchFamily="34" charset="0"/>
                <a:ea typeface="Open Sans" pitchFamily="34" charset="-122"/>
                <a:cs typeface="Open Sans" pitchFamily="34" charset="-120"/>
              </a:rPr>
              <a:t> per </a:t>
            </a:r>
            <a:r>
              <a:rPr lang="en-US" sz="1400" err="1">
                <a:solidFill>
                  <a:srgbClr val="49495A"/>
                </a:solidFill>
                <a:latin typeface="Open Sans" pitchFamily="34" charset="0"/>
                <a:ea typeface="Open Sans" pitchFamily="34" charset="-122"/>
                <a:cs typeface="Open Sans" pitchFamily="34" charset="-120"/>
              </a:rPr>
              <a:t>implementare</a:t>
            </a:r>
            <a:r>
              <a:rPr lang="en-US" sz="1400">
                <a:solidFill>
                  <a:srgbClr val="49495A"/>
                </a:solidFill>
                <a:latin typeface="Open Sans" pitchFamily="34" charset="0"/>
                <a:ea typeface="Open Sans" pitchFamily="34" charset="-122"/>
                <a:cs typeface="Open Sans" pitchFamily="34" charset="-120"/>
              </a:rPr>
              <a:t> il Sistema.</a:t>
            </a:r>
            <a:endParaRPr lang="en-US" sz="1400"/>
          </a:p>
        </p:txBody>
      </p:sp>
      <p:sp>
        <p:nvSpPr>
          <p:cNvPr id="19" name="Shape 17"/>
          <p:cNvSpPr/>
          <p:nvPr/>
        </p:nvSpPr>
        <p:spPr>
          <a:xfrm>
            <a:off x="7495758" y="5298758"/>
            <a:ext cx="542449" cy="22860"/>
          </a:xfrm>
          <a:prstGeom prst="roundRect">
            <a:avLst>
              <a:gd name="adj" fmla="val 118660"/>
            </a:avLst>
          </a:prstGeom>
          <a:solidFill>
            <a:srgbClr val="D0CED9"/>
          </a:solidFill>
          <a:ln/>
        </p:spPr>
        <p:txBody>
          <a:bodyPr/>
          <a:lstStyle/>
          <a:p>
            <a:endParaRPr lang="en-GB"/>
          </a:p>
        </p:txBody>
      </p:sp>
      <p:sp>
        <p:nvSpPr>
          <p:cNvPr id="20" name="Shape 18"/>
          <p:cNvSpPr/>
          <p:nvPr/>
        </p:nvSpPr>
        <p:spPr>
          <a:xfrm>
            <a:off x="7111782" y="5106829"/>
            <a:ext cx="406837" cy="406837"/>
          </a:xfrm>
          <a:prstGeom prst="roundRect">
            <a:avLst>
              <a:gd name="adj" fmla="val 6667"/>
            </a:avLst>
          </a:prstGeom>
          <a:solidFill>
            <a:srgbClr val="EAE8F3"/>
          </a:solidFill>
          <a:ln/>
        </p:spPr>
        <p:txBody>
          <a:bodyPr/>
          <a:lstStyle/>
          <a:p>
            <a:endParaRPr lang="en-GB"/>
          </a:p>
        </p:txBody>
      </p:sp>
      <p:sp>
        <p:nvSpPr>
          <p:cNvPr id="21" name="Text 19"/>
          <p:cNvSpPr/>
          <p:nvPr/>
        </p:nvSpPr>
        <p:spPr>
          <a:xfrm>
            <a:off x="7179528" y="5197256"/>
            <a:ext cx="271224" cy="338971"/>
          </a:xfrm>
          <a:prstGeom prst="rect">
            <a:avLst/>
          </a:prstGeom>
          <a:noFill/>
          <a:ln/>
        </p:spPr>
        <p:txBody>
          <a:bodyPr wrap="none" lIns="0" tIns="0" rIns="0" bIns="0" rtlCol="0" anchor="t"/>
          <a:lstStyle/>
          <a:p>
            <a:pPr marL="0" indent="0" algn="ctr">
              <a:lnSpc>
                <a:spcPts val="2100"/>
              </a:lnSpc>
              <a:buNone/>
            </a:pPr>
            <a:r>
              <a:rPr lang="en-US" sz="2100">
                <a:solidFill>
                  <a:srgbClr val="49495A"/>
                </a:solidFill>
                <a:latin typeface="Libre Baskerville" pitchFamily="34" charset="0"/>
                <a:ea typeface="Libre Baskerville" pitchFamily="34" charset="-122"/>
                <a:cs typeface="Libre Baskerville" pitchFamily="34" charset="-120"/>
              </a:rPr>
              <a:t>4</a:t>
            </a:r>
            <a:endParaRPr lang="en-US" sz="2100"/>
          </a:p>
        </p:txBody>
      </p:sp>
      <p:sp>
        <p:nvSpPr>
          <p:cNvPr id="22" name="Text 20"/>
          <p:cNvSpPr/>
          <p:nvPr/>
        </p:nvSpPr>
        <p:spPr>
          <a:xfrm>
            <a:off x="3865840" y="3814842"/>
            <a:ext cx="2534364" cy="282535"/>
          </a:xfrm>
          <a:prstGeom prst="rect">
            <a:avLst/>
          </a:prstGeom>
          <a:noFill/>
          <a:ln/>
        </p:spPr>
        <p:txBody>
          <a:bodyPr wrap="none" lIns="0" tIns="0" rIns="0" bIns="0" rtlCol="0" anchor="t"/>
          <a:lstStyle/>
          <a:p>
            <a:pPr marL="0" indent="0" algn="l">
              <a:lnSpc>
                <a:spcPts val="2200"/>
              </a:lnSpc>
              <a:buNone/>
            </a:pPr>
            <a:r>
              <a:rPr lang="en-US" err="1">
                <a:solidFill>
                  <a:srgbClr val="49495A"/>
                </a:solidFill>
                <a:latin typeface="Libre Baskerville" pitchFamily="34" charset="0"/>
                <a:ea typeface="Libre Baskerville" pitchFamily="34" charset="-122"/>
                <a:cs typeface="Libre Baskerville" pitchFamily="34" charset="-120"/>
              </a:rPr>
              <a:t>Modellazione</a:t>
            </a:r>
            <a:r>
              <a:rPr lang="en-US">
                <a:solidFill>
                  <a:srgbClr val="49495A"/>
                </a:solidFill>
                <a:latin typeface="Libre Baskerville" pitchFamily="34" charset="0"/>
                <a:ea typeface="Libre Baskerville" pitchFamily="34" charset="-122"/>
                <a:cs typeface="Libre Baskerville" pitchFamily="34" charset="-120"/>
              </a:rPr>
              <a:t> Markov</a:t>
            </a:r>
            <a:endParaRPr lang="en-US"/>
          </a:p>
        </p:txBody>
      </p:sp>
      <p:sp>
        <p:nvSpPr>
          <p:cNvPr id="23" name="Text 21"/>
          <p:cNvSpPr/>
          <p:nvPr/>
        </p:nvSpPr>
        <p:spPr>
          <a:xfrm>
            <a:off x="813971" y="4178974"/>
            <a:ext cx="5778222" cy="2025253"/>
          </a:xfrm>
          <a:prstGeom prst="rect">
            <a:avLst/>
          </a:prstGeom>
          <a:noFill/>
          <a:ln/>
        </p:spPr>
        <p:txBody>
          <a:bodyPr wrap="square" lIns="0" tIns="0" rIns="0" bIns="0" rtlCol="0" anchor="t"/>
          <a:lstStyle/>
          <a:p>
            <a:pPr marL="0" indent="0" algn="r">
              <a:lnSpc>
                <a:spcPts val="2250"/>
              </a:lnSpc>
              <a:buNone/>
            </a:pPr>
            <a:r>
              <a:rPr lang="en-US" sz="1400" err="1">
                <a:solidFill>
                  <a:srgbClr val="49495A"/>
                </a:solidFill>
                <a:latin typeface="Open Sans" pitchFamily="34" charset="0"/>
                <a:ea typeface="Open Sans" pitchFamily="34" charset="-122"/>
                <a:cs typeface="Open Sans" pitchFamily="34" charset="-120"/>
              </a:rPr>
              <a:t>Viene</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riportata</a:t>
            </a:r>
            <a:r>
              <a:rPr lang="en-US" sz="1400">
                <a:solidFill>
                  <a:srgbClr val="49495A"/>
                </a:solidFill>
                <a:latin typeface="Open Sans" pitchFamily="34" charset="0"/>
                <a:ea typeface="Open Sans" pitchFamily="34" charset="-122"/>
                <a:cs typeface="Open Sans" pitchFamily="34" charset="-120"/>
              </a:rPr>
              <a:t> la </a:t>
            </a:r>
            <a:r>
              <a:rPr lang="en-US" sz="1400" err="1">
                <a:solidFill>
                  <a:srgbClr val="49495A"/>
                </a:solidFill>
                <a:latin typeface="Open Sans" pitchFamily="34" charset="0"/>
                <a:ea typeface="Open Sans" pitchFamily="34" charset="-122"/>
                <a:cs typeface="Open Sans" pitchFamily="34" charset="-120"/>
              </a:rPr>
              <a:t>modellazione</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attraverso</a:t>
            </a:r>
            <a:r>
              <a:rPr lang="en-US" sz="1400">
                <a:solidFill>
                  <a:srgbClr val="49495A"/>
                </a:solidFill>
                <a:latin typeface="Open Sans" pitchFamily="34" charset="0"/>
                <a:ea typeface="Open Sans" pitchFamily="34" charset="-122"/>
                <a:cs typeface="Open Sans" pitchFamily="34" charset="-120"/>
              </a:rPr>
              <a:t> Markov Chain, </a:t>
            </a:r>
            <a:r>
              <a:rPr lang="en-US" sz="1400" err="1">
                <a:solidFill>
                  <a:srgbClr val="49495A"/>
                </a:solidFill>
                <a:latin typeface="Open Sans" pitchFamily="34" charset="0"/>
                <a:ea typeface="Open Sans" pitchFamily="34" charset="-122"/>
                <a:cs typeface="Open Sans" pitchFamily="34" charset="-120"/>
              </a:rPr>
              <a:t>della</a:t>
            </a:r>
            <a:r>
              <a:rPr lang="en-US" sz="1400">
                <a:solidFill>
                  <a:srgbClr val="49495A"/>
                </a:solidFill>
                <a:latin typeface="Open Sans" pitchFamily="34" charset="0"/>
                <a:ea typeface="Open Sans" pitchFamily="34" charset="-122"/>
                <a:cs typeface="Open Sans" pitchFamily="34" charset="-120"/>
              </a:rPr>
              <a:t> </a:t>
            </a:r>
            <a:r>
              <a:rPr lang="en-US" sz="1400" b="1" err="1">
                <a:solidFill>
                  <a:srgbClr val="49495A"/>
                </a:solidFill>
                <a:latin typeface="Open Sans" pitchFamily="34" charset="0"/>
                <a:ea typeface="Open Sans" pitchFamily="34" charset="-122"/>
                <a:cs typeface="Open Sans" pitchFamily="34" charset="-120"/>
              </a:rPr>
              <a:t>funzione</a:t>
            </a:r>
            <a:r>
              <a:rPr lang="en-US" sz="1400" b="1">
                <a:solidFill>
                  <a:srgbClr val="49495A"/>
                </a:solidFill>
                <a:latin typeface="Open Sans" pitchFamily="34" charset="0"/>
                <a:ea typeface="Open Sans" pitchFamily="34" charset="-122"/>
                <a:cs typeface="Open Sans" pitchFamily="34" charset="-120"/>
              </a:rPr>
              <a:t> di login</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verificando</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proprietà</a:t>
            </a:r>
            <a:r>
              <a:rPr lang="en-US" sz="1400">
                <a:solidFill>
                  <a:srgbClr val="49495A"/>
                </a:solidFill>
                <a:latin typeface="Open Sans" pitchFamily="34" charset="0"/>
                <a:ea typeface="Open Sans" pitchFamily="34" charset="-122"/>
                <a:cs typeface="Open Sans" pitchFamily="34" charset="-120"/>
              </a:rPr>
              <a:t> di </a:t>
            </a:r>
            <a:r>
              <a:rPr lang="en-US" sz="1400" b="1">
                <a:solidFill>
                  <a:srgbClr val="49495A"/>
                </a:solidFill>
                <a:latin typeface="Open Sans" pitchFamily="34" charset="0"/>
                <a:ea typeface="Open Sans" pitchFamily="34" charset="-122"/>
                <a:cs typeface="Open Sans" pitchFamily="34" charset="-120"/>
              </a:rPr>
              <a:t>safety e response</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Infine</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viene</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realizzato</a:t>
            </a:r>
            <a:r>
              <a:rPr lang="en-US" sz="1400">
                <a:solidFill>
                  <a:srgbClr val="49495A"/>
                </a:solidFill>
                <a:latin typeface="Open Sans" pitchFamily="34" charset="0"/>
                <a:ea typeface="Open Sans" pitchFamily="34" charset="-122"/>
                <a:cs typeface="Open Sans" pitchFamily="34" charset="-120"/>
              </a:rPr>
              <a:t> un monitor di Runtime Enforcement per </a:t>
            </a:r>
            <a:r>
              <a:rPr lang="en-US" sz="1400" err="1">
                <a:solidFill>
                  <a:srgbClr val="49495A"/>
                </a:solidFill>
                <a:latin typeface="Open Sans" pitchFamily="34" charset="0"/>
                <a:ea typeface="Open Sans" pitchFamily="34" charset="-122"/>
                <a:cs typeface="Open Sans" pitchFamily="34" charset="-120"/>
              </a:rPr>
              <a:t>entrambe</a:t>
            </a:r>
            <a:r>
              <a:rPr lang="en-US" sz="1400">
                <a:solidFill>
                  <a:srgbClr val="49495A"/>
                </a:solidFill>
                <a:latin typeface="Open Sans" pitchFamily="34" charset="0"/>
                <a:ea typeface="Open Sans" pitchFamily="34" charset="-122"/>
                <a:cs typeface="Open Sans" pitchFamily="34" charset="-120"/>
              </a:rPr>
              <a:t> le </a:t>
            </a:r>
            <a:r>
              <a:rPr lang="en-US" sz="1400" err="1">
                <a:solidFill>
                  <a:srgbClr val="49495A"/>
                </a:solidFill>
                <a:latin typeface="Open Sans" pitchFamily="34" charset="0"/>
                <a:ea typeface="Open Sans" pitchFamily="34" charset="-122"/>
                <a:cs typeface="Open Sans" pitchFamily="34" charset="-120"/>
              </a:rPr>
              <a:t>proprietà</a:t>
            </a:r>
            <a:r>
              <a:rPr lang="en-US" sz="1400">
                <a:solidFill>
                  <a:srgbClr val="49495A"/>
                </a:solidFill>
                <a:latin typeface="Open Sans" pitchFamily="34" charset="0"/>
                <a:ea typeface="Open Sans" pitchFamily="34" charset="-122"/>
                <a:cs typeface="Open Sans" pitchFamily="34" charset="-120"/>
              </a:rPr>
              <a:t>.</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4FC3FC9-9314-F5E4-8CE5-5A746DADCEC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474E738-8B73-EDC4-6F35-BBD39054B197}"/>
              </a:ext>
            </a:extLst>
          </p:cNvPr>
          <p:cNvSpPr/>
          <p:nvPr/>
        </p:nvSpPr>
        <p:spPr>
          <a:xfrm>
            <a:off x="632817" y="548283"/>
            <a:ext cx="4520922" cy="565071"/>
          </a:xfrm>
          <a:prstGeom prst="rect">
            <a:avLst/>
          </a:prstGeom>
          <a:noFill/>
          <a:ln/>
        </p:spPr>
        <p:txBody>
          <a:bodyPr wrap="none" lIns="0" tIns="0" rIns="0" bIns="0" rtlCol="0" anchor="t"/>
          <a:lstStyle/>
          <a:p>
            <a:pPr marL="0" indent="0">
              <a:lnSpc>
                <a:spcPts val="4400"/>
              </a:lnSpc>
              <a:buNone/>
            </a:pPr>
            <a:r>
              <a:rPr lang="en-US" sz="3550" err="1">
                <a:solidFill>
                  <a:srgbClr val="403CCF"/>
                </a:solidFill>
                <a:latin typeface="Libre Baskerville" pitchFamily="34" charset="0"/>
                <a:ea typeface="Libre Baskerville" pitchFamily="34" charset="-122"/>
                <a:cs typeface="Libre Baskerville" pitchFamily="34" charset="-120"/>
              </a:rPr>
              <a:t>Architettura</a:t>
            </a:r>
            <a:endParaRPr lang="en-US" sz="3550"/>
          </a:p>
        </p:txBody>
      </p:sp>
      <p:sp>
        <p:nvSpPr>
          <p:cNvPr id="8" name="Text 6">
            <a:extLst>
              <a:ext uri="{FF2B5EF4-FFF2-40B4-BE49-F238E27FC236}">
                <a16:creationId xmlns:a16="http://schemas.microsoft.com/office/drawing/2014/main" id="{3FE229CE-496A-9E81-66B7-BBF7C14F41D4}"/>
              </a:ext>
            </a:extLst>
          </p:cNvPr>
          <p:cNvSpPr/>
          <p:nvPr/>
        </p:nvSpPr>
        <p:spPr>
          <a:xfrm>
            <a:off x="632817" y="2513624"/>
            <a:ext cx="3072408" cy="1276350"/>
          </a:xfrm>
          <a:prstGeom prst="rect">
            <a:avLst/>
          </a:prstGeom>
          <a:noFill/>
          <a:ln/>
        </p:spPr>
        <p:txBody>
          <a:bodyPr wrap="square" lIns="0" tIns="0" rIns="0" bIns="0" rtlCol="0" anchor="t"/>
          <a:lstStyle/>
          <a:p>
            <a:pPr marL="285750" indent="-285750">
              <a:lnSpc>
                <a:spcPts val="2250"/>
              </a:lnSpc>
              <a:buFont typeface="Wingdings" panose="05000000000000000000" pitchFamily="2" charset="2"/>
              <a:buChar char="q"/>
            </a:pPr>
            <a:r>
              <a:rPr lang="en-US" sz="2400" b="1" err="1">
                <a:solidFill>
                  <a:srgbClr val="49495A"/>
                </a:solidFill>
                <a:latin typeface="Open Sans" pitchFamily="34" charset="0"/>
                <a:ea typeface="Open Sans" pitchFamily="34" charset="-122"/>
                <a:cs typeface="Open Sans" pitchFamily="34" charset="-120"/>
              </a:rPr>
              <a:t>Centralizzata</a:t>
            </a:r>
            <a:endParaRPr lang="en-US" sz="2400" b="1">
              <a:solidFill>
                <a:srgbClr val="49495A"/>
              </a:solidFill>
              <a:latin typeface="Open Sans" pitchFamily="34" charset="0"/>
              <a:ea typeface="Open Sans" pitchFamily="34" charset="-122"/>
              <a:cs typeface="Open Sans" pitchFamily="34" charset="-120"/>
            </a:endParaRPr>
          </a:p>
          <a:p>
            <a:pPr marL="285750" indent="-285750">
              <a:lnSpc>
                <a:spcPts val="2250"/>
              </a:lnSpc>
              <a:buFont typeface="Wingdings" panose="05000000000000000000" pitchFamily="2" charset="2"/>
              <a:buChar char="q"/>
            </a:pPr>
            <a:endParaRPr lang="en-US" sz="2400" b="1">
              <a:solidFill>
                <a:srgbClr val="49495A"/>
              </a:solidFill>
              <a:latin typeface="Open Sans" pitchFamily="34" charset="0"/>
              <a:ea typeface="Open Sans" pitchFamily="34" charset="-122"/>
              <a:cs typeface="Open Sans" pitchFamily="34" charset="-120"/>
            </a:endParaRPr>
          </a:p>
          <a:p>
            <a:pPr>
              <a:lnSpc>
                <a:spcPts val="2250"/>
              </a:lnSpc>
            </a:pPr>
            <a:endParaRPr lang="en-US" sz="2400" b="1">
              <a:solidFill>
                <a:srgbClr val="49495A"/>
              </a:solidFill>
              <a:latin typeface="Open Sans" pitchFamily="34" charset="0"/>
              <a:ea typeface="Open Sans" pitchFamily="34" charset="-122"/>
              <a:cs typeface="Open Sans" pitchFamily="34" charset="-120"/>
            </a:endParaRPr>
          </a:p>
          <a:p>
            <a:pPr marL="285750" indent="-285750">
              <a:lnSpc>
                <a:spcPts val="2250"/>
              </a:lnSpc>
              <a:buFont typeface="Wingdings" panose="05000000000000000000" pitchFamily="2" charset="2"/>
              <a:buChar char="q"/>
            </a:pPr>
            <a:r>
              <a:rPr lang="en-US" sz="2400" b="1" err="1">
                <a:solidFill>
                  <a:srgbClr val="49495A"/>
                </a:solidFill>
                <a:latin typeface="Open Sans" pitchFamily="34" charset="0"/>
                <a:ea typeface="Open Sans" pitchFamily="34" charset="-122"/>
                <a:cs typeface="Open Sans" pitchFamily="34" charset="-120"/>
              </a:rPr>
              <a:t>Distribuita</a:t>
            </a:r>
            <a:endParaRPr lang="en-US" sz="2400" b="1"/>
          </a:p>
        </p:txBody>
      </p:sp>
      <p:sp>
        <p:nvSpPr>
          <p:cNvPr id="24" name="CasellaDiTesto 23">
            <a:extLst>
              <a:ext uri="{FF2B5EF4-FFF2-40B4-BE49-F238E27FC236}">
                <a16:creationId xmlns:a16="http://schemas.microsoft.com/office/drawing/2014/main" id="{8050C1BB-3845-00F1-A9C6-C7F40B2B0450}"/>
              </a:ext>
            </a:extLst>
          </p:cNvPr>
          <p:cNvSpPr txBox="1"/>
          <p:nvPr/>
        </p:nvSpPr>
        <p:spPr>
          <a:xfrm>
            <a:off x="504228" y="1848978"/>
            <a:ext cx="3329584" cy="456215"/>
          </a:xfrm>
          <a:prstGeom prst="rect">
            <a:avLst/>
          </a:prstGeom>
          <a:noFill/>
        </p:spPr>
        <p:txBody>
          <a:bodyPr wrap="square">
            <a:spAutoFit/>
          </a:bodyPr>
          <a:lstStyle/>
          <a:p>
            <a:pPr marL="0" indent="0">
              <a:lnSpc>
                <a:spcPts val="2750"/>
              </a:lnSpc>
              <a:buNone/>
            </a:pPr>
            <a:r>
              <a:rPr lang="en-US" sz="2800">
                <a:solidFill>
                  <a:srgbClr val="403CCF"/>
                </a:solidFill>
                <a:latin typeface="Libre Baskerville" pitchFamily="34" charset="0"/>
              </a:rPr>
              <a:t>Off-Chain</a:t>
            </a:r>
            <a:endParaRPr lang="en-US" sz="2200"/>
          </a:p>
        </p:txBody>
      </p:sp>
      <p:sp>
        <p:nvSpPr>
          <p:cNvPr id="25" name="CasellaDiTesto 24">
            <a:extLst>
              <a:ext uri="{FF2B5EF4-FFF2-40B4-BE49-F238E27FC236}">
                <a16:creationId xmlns:a16="http://schemas.microsoft.com/office/drawing/2014/main" id="{1DA3351E-7572-4A53-68A7-D2824A636712}"/>
              </a:ext>
            </a:extLst>
          </p:cNvPr>
          <p:cNvSpPr txBox="1"/>
          <p:nvPr/>
        </p:nvSpPr>
        <p:spPr>
          <a:xfrm>
            <a:off x="504228" y="4524867"/>
            <a:ext cx="3329584" cy="456215"/>
          </a:xfrm>
          <a:prstGeom prst="rect">
            <a:avLst/>
          </a:prstGeom>
          <a:noFill/>
        </p:spPr>
        <p:txBody>
          <a:bodyPr wrap="square">
            <a:spAutoFit/>
          </a:bodyPr>
          <a:lstStyle/>
          <a:p>
            <a:pPr marL="0" indent="0">
              <a:lnSpc>
                <a:spcPts val="2750"/>
              </a:lnSpc>
              <a:buNone/>
            </a:pPr>
            <a:r>
              <a:rPr lang="en-US" sz="2800">
                <a:solidFill>
                  <a:srgbClr val="403CCF"/>
                </a:solidFill>
                <a:latin typeface="Libre Baskerville" pitchFamily="34" charset="0"/>
              </a:rPr>
              <a:t>On-Chain</a:t>
            </a:r>
            <a:endParaRPr lang="en-US" sz="2200"/>
          </a:p>
        </p:txBody>
      </p:sp>
      <p:pic>
        <p:nvPicPr>
          <p:cNvPr id="27" name="Immagine 26" descr="Immagine che contiene diagramma, modello, origami&#10;&#10;Il contenuto generato dall'IA potrebbe non essere corretto.">
            <a:extLst>
              <a:ext uri="{FF2B5EF4-FFF2-40B4-BE49-F238E27FC236}">
                <a16:creationId xmlns:a16="http://schemas.microsoft.com/office/drawing/2014/main" id="{FAAE444D-07C7-4189-566A-ED32EF0B1BE8}"/>
              </a:ext>
            </a:extLst>
          </p:cNvPr>
          <p:cNvPicPr>
            <a:picLocks noChangeAspect="1"/>
          </p:cNvPicPr>
          <p:nvPr/>
        </p:nvPicPr>
        <p:blipFill>
          <a:blip r:embed="rId3"/>
          <a:stretch>
            <a:fillRect/>
          </a:stretch>
        </p:blipFill>
        <p:spPr>
          <a:xfrm>
            <a:off x="7067550" y="2153039"/>
            <a:ext cx="5581650" cy="3542962"/>
          </a:xfrm>
          <a:prstGeom prst="rect">
            <a:avLst/>
          </a:prstGeom>
        </p:spPr>
      </p:pic>
      <p:sp>
        <p:nvSpPr>
          <p:cNvPr id="29" name="Text 6">
            <a:extLst>
              <a:ext uri="{FF2B5EF4-FFF2-40B4-BE49-F238E27FC236}">
                <a16:creationId xmlns:a16="http://schemas.microsoft.com/office/drawing/2014/main" id="{92F4DB47-5D27-F60F-5754-7D3F1945CEF8}"/>
              </a:ext>
            </a:extLst>
          </p:cNvPr>
          <p:cNvSpPr/>
          <p:nvPr/>
        </p:nvSpPr>
        <p:spPr>
          <a:xfrm>
            <a:off x="595312" y="5190245"/>
            <a:ext cx="3072408" cy="1276350"/>
          </a:xfrm>
          <a:prstGeom prst="rect">
            <a:avLst/>
          </a:prstGeom>
          <a:noFill/>
          <a:ln/>
        </p:spPr>
        <p:txBody>
          <a:bodyPr wrap="square" lIns="0" tIns="0" rIns="0" bIns="0" rtlCol="0" anchor="t"/>
          <a:lstStyle/>
          <a:p>
            <a:pPr marL="285750" indent="-285750">
              <a:lnSpc>
                <a:spcPts val="2250"/>
              </a:lnSpc>
              <a:buFont typeface="Wingdings" panose="05000000000000000000" pitchFamily="2" charset="2"/>
              <a:buChar char="q"/>
            </a:pPr>
            <a:r>
              <a:rPr lang="en-US" sz="2400" b="1" err="1">
                <a:solidFill>
                  <a:srgbClr val="49495A"/>
                </a:solidFill>
                <a:latin typeface="Open Sans" pitchFamily="34" charset="0"/>
                <a:ea typeface="Open Sans" pitchFamily="34" charset="-122"/>
                <a:cs typeface="Open Sans" pitchFamily="34" charset="-120"/>
              </a:rPr>
              <a:t>Decentralizzata</a:t>
            </a:r>
            <a:endParaRPr lang="en-US" sz="2400" b="1">
              <a:solidFill>
                <a:srgbClr val="49495A"/>
              </a:solidFill>
              <a:latin typeface="Open Sans" pitchFamily="34" charset="0"/>
              <a:ea typeface="Open Sans" pitchFamily="34" charset="-122"/>
              <a:cs typeface="Open Sans" pitchFamily="34" charset="-120"/>
            </a:endParaRPr>
          </a:p>
          <a:p>
            <a:pPr marL="285750" indent="-285750">
              <a:lnSpc>
                <a:spcPts val="2250"/>
              </a:lnSpc>
              <a:buFont typeface="Wingdings" panose="05000000000000000000" pitchFamily="2" charset="2"/>
              <a:buChar char="q"/>
            </a:pPr>
            <a:endParaRPr lang="en-US" sz="2400" b="1">
              <a:solidFill>
                <a:srgbClr val="49495A"/>
              </a:solidFill>
              <a:latin typeface="Open Sans" pitchFamily="34" charset="0"/>
              <a:ea typeface="Open Sans" pitchFamily="34" charset="-122"/>
              <a:cs typeface="Open Sans" pitchFamily="34" charset="-120"/>
            </a:endParaRPr>
          </a:p>
          <a:p>
            <a:pPr>
              <a:lnSpc>
                <a:spcPts val="2250"/>
              </a:lnSpc>
            </a:pPr>
            <a:endParaRPr lang="en-US" sz="2400" b="1">
              <a:solidFill>
                <a:srgbClr val="49495A"/>
              </a:solidFill>
              <a:latin typeface="Open Sans" pitchFamily="34" charset="0"/>
              <a:ea typeface="Open Sans" pitchFamily="34" charset="-122"/>
              <a:cs typeface="Open Sans" pitchFamily="34" charset="-120"/>
            </a:endParaRPr>
          </a:p>
          <a:p>
            <a:pPr marL="285750" indent="-285750">
              <a:lnSpc>
                <a:spcPts val="2250"/>
              </a:lnSpc>
              <a:buFont typeface="Wingdings" panose="05000000000000000000" pitchFamily="2" charset="2"/>
              <a:buChar char="q"/>
            </a:pPr>
            <a:r>
              <a:rPr lang="en-US" sz="2400" b="1" err="1">
                <a:solidFill>
                  <a:srgbClr val="49495A"/>
                </a:solidFill>
                <a:latin typeface="Open Sans" pitchFamily="34" charset="0"/>
                <a:ea typeface="Open Sans" pitchFamily="34" charset="-122"/>
                <a:cs typeface="Open Sans" pitchFamily="34" charset="-120"/>
              </a:rPr>
              <a:t>Distribuita</a:t>
            </a:r>
            <a:endParaRPr lang="en-US" sz="2400" b="1"/>
          </a:p>
        </p:txBody>
      </p:sp>
    </p:spTree>
    <p:extLst>
      <p:ext uri="{BB962C8B-B14F-4D97-AF65-F5344CB8AC3E}">
        <p14:creationId xmlns:p14="http://schemas.microsoft.com/office/powerpoint/2010/main" val="563056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C855982-8334-4C33-EB36-B64E0B26728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AE766D2-9A40-7E01-E4AC-AA726566DE02}"/>
              </a:ext>
            </a:extLst>
          </p:cNvPr>
          <p:cNvSpPr/>
          <p:nvPr/>
        </p:nvSpPr>
        <p:spPr>
          <a:xfrm>
            <a:off x="632816" y="548283"/>
            <a:ext cx="7739659" cy="565071"/>
          </a:xfrm>
          <a:prstGeom prst="rect">
            <a:avLst/>
          </a:prstGeom>
          <a:noFill/>
          <a:ln/>
        </p:spPr>
        <p:txBody>
          <a:bodyPr wrap="none" lIns="0" tIns="0" rIns="0" bIns="0" rtlCol="0" anchor="t"/>
          <a:lstStyle/>
          <a:p>
            <a:pPr marL="0" indent="0">
              <a:lnSpc>
                <a:spcPts val="4400"/>
              </a:lnSpc>
              <a:buNone/>
            </a:pPr>
            <a:r>
              <a:rPr lang="en-US" sz="3550">
                <a:solidFill>
                  <a:srgbClr val="403CCF"/>
                </a:solidFill>
                <a:latin typeface="Libre Baskerville" pitchFamily="34" charset="0"/>
              </a:rPr>
              <a:t>Design </a:t>
            </a:r>
            <a:r>
              <a:rPr lang="en-US" sz="3550" err="1">
                <a:solidFill>
                  <a:srgbClr val="403CCF"/>
                </a:solidFill>
                <a:latin typeface="Libre Baskerville" pitchFamily="34" charset="0"/>
              </a:rPr>
              <a:t>degli</a:t>
            </a:r>
            <a:r>
              <a:rPr lang="en-US" sz="3550">
                <a:solidFill>
                  <a:srgbClr val="403CCF"/>
                </a:solidFill>
                <a:latin typeface="Libre Baskerville" pitchFamily="34" charset="0"/>
              </a:rPr>
              <a:t> Asset: Sommerville</a:t>
            </a:r>
            <a:endParaRPr lang="en-US" sz="3550"/>
          </a:p>
        </p:txBody>
      </p:sp>
      <p:sp>
        <p:nvSpPr>
          <p:cNvPr id="25" name="CasellaDiTesto 24">
            <a:extLst>
              <a:ext uri="{FF2B5EF4-FFF2-40B4-BE49-F238E27FC236}">
                <a16:creationId xmlns:a16="http://schemas.microsoft.com/office/drawing/2014/main" id="{B6E68A61-51B6-590A-8688-8C4FFBEF4412}"/>
              </a:ext>
            </a:extLst>
          </p:cNvPr>
          <p:cNvSpPr txBox="1"/>
          <p:nvPr/>
        </p:nvSpPr>
        <p:spPr>
          <a:xfrm>
            <a:off x="632815" y="2798574"/>
            <a:ext cx="12216409" cy="4247317"/>
          </a:xfrm>
          <a:prstGeom prst="rect">
            <a:avLst/>
          </a:prstGeom>
          <a:noFill/>
        </p:spPr>
        <p:txBody>
          <a:bodyPr wrap="square">
            <a:spAutoFit/>
          </a:bodyPr>
          <a:lstStyle/>
          <a:p>
            <a:pPr marL="285750" indent="-285750">
              <a:buFont typeface="Wingdings" panose="05000000000000000000" pitchFamily="2" charset="2"/>
              <a:buChar char="q"/>
            </a:pP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Avoid</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 single point of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failure</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Questa linea guida suggerisce di evitare possibili single point of </a:t>
            </a:r>
            <a:r>
              <a:rPr lang="it-IT" err="1">
                <a:solidFill>
                  <a:srgbClr val="49495A"/>
                </a:solidFill>
                <a:latin typeface="Open Sans" panose="020B0606030504020204" pitchFamily="34" charset="0"/>
                <a:ea typeface="Open Sans" panose="020B0606030504020204" pitchFamily="34" charset="0"/>
                <a:cs typeface="Open Sans" panose="020B0606030504020204" pitchFamily="34" charset="0"/>
              </a:rPr>
              <a:t>failure</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facendo si che un singolo errore non possa compromettere totalmente il sistema.</a:t>
            </a:r>
          </a:p>
          <a:p>
            <a:pPr marL="285750" indent="-285750">
              <a:buFont typeface="Wingdings" panose="05000000000000000000" pitchFamily="2" charset="2"/>
              <a:buChar char="q"/>
            </a:pPr>
            <a:endParaRPr lang="it-I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Use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redundancy</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and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diversity</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to reduce risk</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Questa linea guida consiglia di usare ridondanza e diversità, consentendo di ridurre il rischio. In particolare, ciò sarà garantito dall’utilizzo della blockchain.</a:t>
            </a:r>
          </a:p>
          <a:p>
            <a:pPr marL="285750" indent="-285750">
              <a:buFont typeface="Wingdings" panose="05000000000000000000" pitchFamily="2" charset="2"/>
              <a:buChar char="q"/>
            </a:pPr>
            <a:endParaRPr lang="it-I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Specify</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the format of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all</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sistem</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input</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Questa strategia suggerisce di verificare e filtrare tutti gli input del sistema.</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User log action</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Questa strategia suggerisce di registrare e monitorare le attività degli utenti per garantire sicurezza, conformità e rilevamento delle minacce.</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Compartmentalize</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your</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asset</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Questa linea guida consiglia di distribuire gli asset tra i vari componenti.</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Design for deployment</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Questa strategia suggerisce di descrivere i vari passaggi per un deployment sicuro.</a:t>
            </a:r>
          </a:p>
        </p:txBody>
      </p:sp>
      <p:sp>
        <p:nvSpPr>
          <p:cNvPr id="27" name="CasellaDiTesto 26">
            <a:extLst>
              <a:ext uri="{FF2B5EF4-FFF2-40B4-BE49-F238E27FC236}">
                <a16:creationId xmlns:a16="http://schemas.microsoft.com/office/drawing/2014/main" id="{7E297F59-8116-5970-0F8D-AD1DBC674B56}"/>
              </a:ext>
            </a:extLst>
          </p:cNvPr>
          <p:cNvSpPr txBox="1"/>
          <p:nvPr/>
        </p:nvSpPr>
        <p:spPr>
          <a:xfrm>
            <a:off x="632815" y="1941076"/>
            <a:ext cx="7415809" cy="646331"/>
          </a:xfrm>
          <a:prstGeom prst="rect">
            <a:avLst/>
          </a:prstGeom>
          <a:noFill/>
        </p:spPr>
        <p:txBody>
          <a:bodyPr wrap="square">
            <a:spAutoFit/>
          </a:bodyPr>
          <a:lstStyle/>
          <a:p>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Per quanto riguarda le linee guida di </a:t>
            </a:r>
            <a:r>
              <a:rPr lang="it-IT" err="1">
                <a:solidFill>
                  <a:srgbClr val="49495A"/>
                </a:solidFill>
                <a:latin typeface="Open Sans" panose="020B0606030504020204" pitchFamily="34" charset="0"/>
                <a:ea typeface="Open Sans" panose="020B0606030504020204" pitchFamily="34" charset="0"/>
                <a:cs typeface="Open Sans" panose="020B0606030504020204" pitchFamily="34" charset="0"/>
              </a:rPr>
              <a:t>Sommerville</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proposte nel 2017, abbiamo scelto:</a:t>
            </a:r>
          </a:p>
        </p:txBody>
      </p:sp>
      <p:pic>
        <p:nvPicPr>
          <p:cNvPr id="29" name="Immagine 28" descr="Immagine che contiene testo, Carattere, grafica, libro&#10;&#10;Il contenuto generato dall'IA potrebbe non essere corretto.">
            <a:extLst>
              <a:ext uri="{FF2B5EF4-FFF2-40B4-BE49-F238E27FC236}">
                <a16:creationId xmlns:a16="http://schemas.microsoft.com/office/drawing/2014/main" id="{B9155B53-0C2C-A202-BF0B-5F8138C30E96}"/>
              </a:ext>
            </a:extLst>
          </p:cNvPr>
          <p:cNvPicPr>
            <a:picLocks noChangeAspect="1"/>
          </p:cNvPicPr>
          <p:nvPr/>
        </p:nvPicPr>
        <p:blipFill>
          <a:blip r:embed="rId3"/>
          <a:stretch>
            <a:fillRect/>
          </a:stretch>
        </p:blipFill>
        <p:spPr>
          <a:xfrm>
            <a:off x="12077699" y="205472"/>
            <a:ext cx="1914525" cy="2390775"/>
          </a:xfrm>
          <a:prstGeom prst="rect">
            <a:avLst/>
          </a:prstGeom>
        </p:spPr>
      </p:pic>
      <p:sp>
        <p:nvSpPr>
          <p:cNvPr id="31" name="CasellaDiTesto 30">
            <a:extLst>
              <a:ext uri="{FF2B5EF4-FFF2-40B4-BE49-F238E27FC236}">
                <a16:creationId xmlns:a16="http://schemas.microsoft.com/office/drawing/2014/main" id="{70D20BBC-C4E3-C07F-31AE-02F51D9290BC}"/>
              </a:ext>
            </a:extLst>
          </p:cNvPr>
          <p:cNvSpPr txBox="1"/>
          <p:nvPr/>
        </p:nvSpPr>
        <p:spPr>
          <a:xfrm>
            <a:off x="632816" y="1534899"/>
            <a:ext cx="2072284" cy="435953"/>
          </a:xfrm>
          <a:prstGeom prst="rect">
            <a:avLst/>
          </a:prstGeom>
          <a:noFill/>
        </p:spPr>
        <p:txBody>
          <a:bodyPr wrap="square">
            <a:spAutoFit/>
          </a:bodyPr>
          <a:lstStyle/>
          <a:p>
            <a:pPr marL="0" indent="0">
              <a:lnSpc>
                <a:spcPts val="2750"/>
              </a:lnSpc>
              <a:buNone/>
            </a:pPr>
            <a:r>
              <a:rPr lang="en-US" sz="2200">
                <a:solidFill>
                  <a:srgbClr val="403CCF"/>
                </a:solidFill>
                <a:latin typeface="Libre Baskerville" pitchFamily="34" charset="0"/>
              </a:rPr>
              <a:t>Sommerville</a:t>
            </a:r>
            <a:endParaRPr lang="en-US" sz="2200"/>
          </a:p>
        </p:txBody>
      </p:sp>
    </p:spTree>
    <p:extLst>
      <p:ext uri="{BB962C8B-B14F-4D97-AF65-F5344CB8AC3E}">
        <p14:creationId xmlns:p14="http://schemas.microsoft.com/office/powerpoint/2010/main" val="1643443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2EEFD69-96B4-BF72-1369-0896797540E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C3B8FD8-19C9-413C-CF20-921DCE7EB0AD}"/>
              </a:ext>
            </a:extLst>
          </p:cNvPr>
          <p:cNvSpPr/>
          <p:nvPr/>
        </p:nvSpPr>
        <p:spPr>
          <a:xfrm>
            <a:off x="632816" y="548283"/>
            <a:ext cx="7739659" cy="565071"/>
          </a:xfrm>
          <a:prstGeom prst="rect">
            <a:avLst/>
          </a:prstGeom>
          <a:noFill/>
          <a:ln/>
        </p:spPr>
        <p:txBody>
          <a:bodyPr wrap="none" lIns="0" tIns="0" rIns="0" bIns="0" rtlCol="0" anchor="t"/>
          <a:lstStyle/>
          <a:p>
            <a:pPr marL="0" indent="0">
              <a:lnSpc>
                <a:spcPts val="4400"/>
              </a:lnSpc>
              <a:buNone/>
            </a:pPr>
            <a:r>
              <a:rPr lang="en-US" sz="3550">
                <a:solidFill>
                  <a:srgbClr val="403CCF"/>
                </a:solidFill>
                <a:latin typeface="Libre Baskerville" pitchFamily="34" charset="0"/>
              </a:rPr>
              <a:t>Design </a:t>
            </a:r>
            <a:r>
              <a:rPr lang="en-US" sz="3550" err="1">
                <a:solidFill>
                  <a:srgbClr val="403CCF"/>
                </a:solidFill>
                <a:latin typeface="Libre Baskerville" pitchFamily="34" charset="0"/>
              </a:rPr>
              <a:t>degli</a:t>
            </a:r>
            <a:r>
              <a:rPr lang="en-US" sz="3550">
                <a:solidFill>
                  <a:srgbClr val="403CCF"/>
                </a:solidFill>
                <a:latin typeface="Libre Baskerville" pitchFamily="34" charset="0"/>
              </a:rPr>
              <a:t> Asset: OWASP</a:t>
            </a:r>
            <a:endParaRPr lang="en-US" sz="3550"/>
          </a:p>
        </p:txBody>
      </p:sp>
      <p:sp>
        <p:nvSpPr>
          <p:cNvPr id="25" name="CasellaDiTesto 24">
            <a:extLst>
              <a:ext uri="{FF2B5EF4-FFF2-40B4-BE49-F238E27FC236}">
                <a16:creationId xmlns:a16="http://schemas.microsoft.com/office/drawing/2014/main" id="{AA79D51D-911C-5E83-68FF-0756E38E27E4}"/>
              </a:ext>
            </a:extLst>
          </p:cNvPr>
          <p:cNvSpPr txBox="1"/>
          <p:nvPr/>
        </p:nvSpPr>
        <p:spPr>
          <a:xfrm>
            <a:off x="632815" y="2798574"/>
            <a:ext cx="12216409" cy="4247317"/>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q"/>
            </a:pPr>
            <a:r>
              <a:rPr lang="it-IT" b="1" err="1">
                <a:solidFill>
                  <a:srgbClr val="49495A"/>
                </a:solidFill>
                <a:latin typeface="Open Sans"/>
                <a:ea typeface="Open Sans"/>
                <a:cs typeface="Open Sans"/>
              </a:rPr>
              <a:t>Minimaze</a:t>
            </a:r>
            <a:r>
              <a:rPr lang="it-IT" b="1">
                <a:solidFill>
                  <a:srgbClr val="49495A"/>
                </a:solidFill>
                <a:latin typeface="Open Sans"/>
                <a:ea typeface="Open Sans"/>
                <a:cs typeface="Open Sans"/>
              </a:rPr>
              <a:t> Attack </a:t>
            </a:r>
            <a:r>
              <a:rPr lang="it-IT" b="1" err="1">
                <a:solidFill>
                  <a:srgbClr val="49495A"/>
                </a:solidFill>
                <a:latin typeface="Open Sans"/>
                <a:ea typeface="Open Sans"/>
                <a:cs typeface="Open Sans"/>
              </a:rPr>
              <a:t>surface</a:t>
            </a:r>
            <a:r>
              <a:rPr lang="it-IT" b="1">
                <a:solidFill>
                  <a:srgbClr val="49495A"/>
                </a:solidFill>
                <a:latin typeface="Open Sans"/>
                <a:ea typeface="Open Sans"/>
                <a:cs typeface="Open Sans"/>
              </a:rPr>
              <a:t> Area</a:t>
            </a:r>
            <a:r>
              <a:rPr lang="it-IT">
                <a:solidFill>
                  <a:srgbClr val="49495A"/>
                </a:solidFill>
                <a:latin typeface="Open Sans"/>
                <a:ea typeface="Open Sans"/>
                <a:cs typeface="Open Sans"/>
              </a:rPr>
              <a:t>: Questa linea guida consiglia di ridurre la superficie di attacco al fine di diminuire il rischio, limitando i modi che un utente malevolo ha per attaccare il sistema.</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a:ea typeface="Open Sans"/>
                <a:cs typeface="Open Sans"/>
              </a:rPr>
              <a:t>Defense in </a:t>
            </a:r>
            <a:r>
              <a:rPr lang="it-IT" b="1" err="1">
                <a:solidFill>
                  <a:srgbClr val="49495A"/>
                </a:solidFill>
                <a:latin typeface="Open Sans"/>
                <a:ea typeface="Open Sans"/>
                <a:cs typeface="Open Sans"/>
              </a:rPr>
              <a:t>depth</a:t>
            </a:r>
            <a:r>
              <a:rPr lang="it-IT">
                <a:solidFill>
                  <a:srgbClr val="49495A"/>
                </a:solidFill>
                <a:latin typeface="Open Sans"/>
                <a:ea typeface="Open Sans"/>
                <a:cs typeface="Open Sans"/>
              </a:rPr>
              <a:t>: Questa linea guida consiglia di implementare diversi meccanismi di difesa per uno stesso asset al fine di ridurre le possibilità che un attacco ha di avere successo. Un possibile esempio è l’implementazione dell’autenticazione a più fattori.</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err="1">
                <a:solidFill>
                  <a:srgbClr val="49495A"/>
                </a:solidFill>
                <a:latin typeface="Open Sans"/>
                <a:ea typeface="Open Sans"/>
                <a:cs typeface="Open Sans"/>
              </a:rPr>
              <a:t>Establish</a:t>
            </a:r>
            <a:r>
              <a:rPr lang="it-IT" b="1">
                <a:solidFill>
                  <a:srgbClr val="49495A"/>
                </a:solidFill>
                <a:latin typeface="Open Sans"/>
                <a:ea typeface="Open Sans"/>
                <a:cs typeface="Open Sans"/>
              </a:rPr>
              <a:t> Secure Default</a:t>
            </a:r>
            <a:r>
              <a:rPr lang="it-IT">
                <a:solidFill>
                  <a:srgbClr val="49495A"/>
                </a:solidFill>
                <a:latin typeface="Open Sans"/>
                <a:ea typeface="Open Sans"/>
                <a:cs typeface="Open Sans"/>
              </a:rPr>
              <a:t>: Questa strategia suggerisce di definire delle regole di sicurezza applicate di default dal sistema. Ad esempio sono state adottate politiche di password sicure di default.</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err="1">
                <a:solidFill>
                  <a:srgbClr val="49495A"/>
                </a:solidFill>
                <a:latin typeface="Open Sans"/>
                <a:ea typeface="Open Sans"/>
                <a:cs typeface="Open Sans"/>
              </a:rPr>
              <a:t>Don’t</a:t>
            </a:r>
            <a:r>
              <a:rPr lang="it-IT" b="1">
                <a:solidFill>
                  <a:srgbClr val="49495A"/>
                </a:solidFill>
                <a:latin typeface="Open Sans"/>
                <a:ea typeface="Open Sans"/>
                <a:cs typeface="Open Sans"/>
              </a:rPr>
              <a:t> trust services</a:t>
            </a:r>
            <a:r>
              <a:rPr lang="it-IT">
                <a:solidFill>
                  <a:srgbClr val="49495A"/>
                </a:solidFill>
                <a:latin typeface="Open Sans"/>
                <a:ea typeface="Open Sans"/>
                <a:cs typeface="Open Sans"/>
              </a:rPr>
              <a:t>: Questo principio consiglia di fidarsi il meno possibile dei servizi esterni, facendo si che tutte le decisioni vengano prese internamente al sistema.</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err="1">
                <a:solidFill>
                  <a:srgbClr val="49495A"/>
                </a:solidFill>
                <a:latin typeface="Open Sans"/>
                <a:ea typeface="Open Sans"/>
                <a:cs typeface="Open Sans"/>
              </a:rPr>
              <a:t>Separation</a:t>
            </a:r>
            <a:r>
              <a:rPr lang="it-IT" b="1">
                <a:solidFill>
                  <a:srgbClr val="49495A"/>
                </a:solidFill>
                <a:latin typeface="Open Sans"/>
                <a:ea typeface="Open Sans"/>
                <a:cs typeface="Open Sans"/>
              </a:rPr>
              <a:t> of duties</a:t>
            </a:r>
            <a:r>
              <a:rPr lang="it-IT">
                <a:solidFill>
                  <a:srgbClr val="49495A"/>
                </a:solidFill>
                <a:latin typeface="Open Sans"/>
                <a:ea typeface="Open Sans"/>
                <a:cs typeface="Open Sans"/>
              </a:rPr>
              <a:t>: Questa linea guida suggerisce di separare i compiti tra i vari ruoli, consentendo ad ogni figura di poter svolgere solamente le attività ad essa collegate.</a:t>
            </a:r>
          </a:p>
        </p:txBody>
      </p:sp>
      <p:sp>
        <p:nvSpPr>
          <p:cNvPr id="27" name="CasellaDiTesto 26">
            <a:extLst>
              <a:ext uri="{FF2B5EF4-FFF2-40B4-BE49-F238E27FC236}">
                <a16:creationId xmlns:a16="http://schemas.microsoft.com/office/drawing/2014/main" id="{63513DE0-8222-C45D-C9A8-D5E9D35E688A}"/>
              </a:ext>
            </a:extLst>
          </p:cNvPr>
          <p:cNvSpPr txBox="1"/>
          <p:nvPr/>
        </p:nvSpPr>
        <p:spPr>
          <a:xfrm>
            <a:off x="632815" y="1941076"/>
            <a:ext cx="7415809" cy="646331"/>
          </a:xfrm>
          <a:prstGeom prst="rect">
            <a:avLst/>
          </a:prstGeom>
          <a:noFill/>
        </p:spPr>
        <p:txBody>
          <a:bodyPr wrap="square">
            <a:spAutoFit/>
          </a:bodyPr>
          <a:lstStyle/>
          <a:p>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Per quanto riguarda le linee guida fornite da OWASP, proposte nel 2016, abbiamo scelto:</a:t>
            </a:r>
          </a:p>
        </p:txBody>
      </p:sp>
      <p:pic>
        <p:nvPicPr>
          <p:cNvPr id="29" name="Immagine 28">
            <a:extLst>
              <a:ext uri="{FF2B5EF4-FFF2-40B4-BE49-F238E27FC236}">
                <a16:creationId xmlns:a16="http://schemas.microsoft.com/office/drawing/2014/main" id="{17389B61-374D-EB78-DF96-60EBF2016F98}"/>
              </a:ext>
            </a:extLst>
          </p:cNvPr>
          <p:cNvPicPr>
            <a:picLocks noChangeAspect="1"/>
          </p:cNvPicPr>
          <p:nvPr/>
        </p:nvPicPr>
        <p:blipFill>
          <a:blip r:embed="rId3"/>
          <a:srcRect/>
          <a:stretch/>
        </p:blipFill>
        <p:spPr>
          <a:xfrm>
            <a:off x="11172825" y="340243"/>
            <a:ext cx="2819399" cy="981150"/>
          </a:xfrm>
          <a:prstGeom prst="rect">
            <a:avLst/>
          </a:prstGeom>
        </p:spPr>
      </p:pic>
      <p:sp>
        <p:nvSpPr>
          <p:cNvPr id="31" name="CasellaDiTesto 30">
            <a:extLst>
              <a:ext uri="{FF2B5EF4-FFF2-40B4-BE49-F238E27FC236}">
                <a16:creationId xmlns:a16="http://schemas.microsoft.com/office/drawing/2014/main" id="{155FAB38-29AB-B1F0-CAEF-7BC4864C8641}"/>
              </a:ext>
            </a:extLst>
          </p:cNvPr>
          <p:cNvSpPr txBox="1"/>
          <p:nvPr/>
        </p:nvSpPr>
        <p:spPr>
          <a:xfrm>
            <a:off x="632816" y="1534899"/>
            <a:ext cx="2072284" cy="435953"/>
          </a:xfrm>
          <a:prstGeom prst="rect">
            <a:avLst/>
          </a:prstGeom>
          <a:noFill/>
        </p:spPr>
        <p:txBody>
          <a:bodyPr wrap="square">
            <a:spAutoFit/>
          </a:bodyPr>
          <a:lstStyle/>
          <a:p>
            <a:pPr marL="0" indent="0">
              <a:lnSpc>
                <a:spcPts val="2750"/>
              </a:lnSpc>
              <a:buNone/>
            </a:pPr>
            <a:r>
              <a:rPr lang="en-US" sz="2200">
                <a:solidFill>
                  <a:srgbClr val="403CCF"/>
                </a:solidFill>
                <a:latin typeface="Libre Baskerville" pitchFamily="34" charset="0"/>
              </a:rPr>
              <a:t>OWASP</a:t>
            </a:r>
            <a:endParaRPr lang="en-US" sz="2200"/>
          </a:p>
        </p:txBody>
      </p:sp>
    </p:spTree>
    <p:extLst>
      <p:ext uri="{BB962C8B-B14F-4D97-AF65-F5344CB8AC3E}">
        <p14:creationId xmlns:p14="http://schemas.microsoft.com/office/powerpoint/2010/main" val="4046939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2172026-1350-4C63-2D02-650732B0D57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051FCBF-DB68-796C-0D50-E73ECFDE8BEE}"/>
              </a:ext>
            </a:extLst>
          </p:cNvPr>
          <p:cNvSpPr/>
          <p:nvPr/>
        </p:nvSpPr>
        <p:spPr>
          <a:xfrm>
            <a:off x="632816" y="548283"/>
            <a:ext cx="9196984" cy="565071"/>
          </a:xfrm>
          <a:prstGeom prst="rect">
            <a:avLst/>
          </a:prstGeom>
          <a:noFill/>
          <a:ln/>
        </p:spPr>
        <p:txBody>
          <a:bodyPr wrap="none" lIns="0" tIns="0" rIns="0" bIns="0" rtlCol="0" anchor="t"/>
          <a:lstStyle/>
          <a:p>
            <a:pPr marL="0" indent="0">
              <a:lnSpc>
                <a:spcPts val="4400"/>
              </a:lnSpc>
              <a:buNone/>
            </a:pPr>
            <a:r>
              <a:rPr lang="en-US" sz="3550">
                <a:solidFill>
                  <a:srgbClr val="403CCF"/>
                </a:solidFill>
                <a:latin typeface="Libre Baskerville" pitchFamily="34" charset="0"/>
              </a:rPr>
              <a:t>Design </a:t>
            </a:r>
            <a:r>
              <a:rPr lang="en-US" sz="3550" err="1">
                <a:solidFill>
                  <a:srgbClr val="403CCF"/>
                </a:solidFill>
                <a:latin typeface="Libre Baskerville" pitchFamily="34" charset="0"/>
              </a:rPr>
              <a:t>degli</a:t>
            </a:r>
            <a:r>
              <a:rPr lang="en-US" sz="3550">
                <a:solidFill>
                  <a:srgbClr val="403CCF"/>
                </a:solidFill>
                <a:latin typeface="Libre Baskerville" pitchFamily="34" charset="0"/>
              </a:rPr>
              <a:t> Asset: Saltzer &amp; Schroeder</a:t>
            </a:r>
          </a:p>
        </p:txBody>
      </p:sp>
      <p:sp>
        <p:nvSpPr>
          <p:cNvPr id="25" name="CasellaDiTesto 24">
            <a:extLst>
              <a:ext uri="{FF2B5EF4-FFF2-40B4-BE49-F238E27FC236}">
                <a16:creationId xmlns:a16="http://schemas.microsoft.com/office/drawing/2014/main" id="{BDDCED8E-C228-4E4D-D5CD-10CCB3FBD750}"/>
              </a:ext>
            </a:extLst>
          </p:cNvPr>
          <p:cNvSpPr txBox="1"/>
          <p:nvPr/>
        </p:nvSpPr>
        <p:spPr>
          <a:xfrm>
            <a:off x="632815" y="2798574"/>
            <a:ext cx="12216409" cy="3416320"/>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q"/>
            </a:pP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Least</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privilege</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Questa strategia consiglia di assegnare ai vari utenti solo i privilegi strettamente necessari a svolgere le proprie attività. In particolare, si forniranno alle varie tipologie di utenti solamente le funzionalità essenziali. Ad esempio, l’amministratore di sistema avrà solamente i privilegi per svolgere le proprie attività senza poter compiere azioni riservate ad altre tipologie di utenti.</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Open design</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Questo principio consiglia di non basare la sicurezza del programma sulla segretezza del codice.</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Kiss</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Questa strategia suggerisce di privilegiare i meccanismi di difesa più semplici poiché spesso essi risultano facilmente implementabili e riscontrano una maggiore accettazione da parte degli utenti finali.</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err="1">
                <a:solidFill>
                  <a:srgbClr val="49495A"/>
                </a:solidFill>
                <a:latin typeface="Open Sans"/>
                <a:ea typeface="Open Sans"/>
                <a:cs typeface="Open Sans"/>
              </a:rPr>
              <a:t>Psicological</a:t>
            </a:r>
            <a:r>
              <a:rPr lang="it-IT" b="1">
                <a:solidFill>
                  <a:srgbClr val="49495A"/>
                </a:solidFill>
                <a:latin typeface="Open Sans"/>
                <a:ea typeface="Open Sans"/>
                <a:cs typeface="Open Sans"/>
              </a:rPr>
              <a:t> </a:t>
            </a:r>
            <a:r>
              <a:rPr lang="it-IT" b="1" err="1">
                <a:solidFill>
                  <a:srgbClr val="49495A"/>
                </a:solidFill>
                <a:latin typeface="Open Sans"/>
                <a:ea typeface="Open Sans"/>
                <a:cs typeface="Open Sans"/>
              </a:rPr>
              <a:t>acceptability</a:t>
            </a:r>
            <a:r>
              <a:rPr lang="it-IT">
                <a:solidFill>
                  <a:srgbClr val="49495A"/>
                </a:solidFill>
                <a:latin typeface="Open Sans"/>
                <a:ea typeface="Open Sans"/>
                <a:cs typeface="Open Sans"/>
              </a:rPr>
              <a:t>: Questa strategia consiglia di prendere sempre in considerazione, oltre alla sicurezza, anche l’usabilità per l’utente finale.</a:t>
            </a:r>
          </a:p>
        </p:txBody>
      </p:sp>
      <p:sp>
        <p:nvSpPr>
          <p:cNvPr id="27" name="CasellaDiTesto 26">
            <a:extLst>
              <a:ext uri="{FF2B5EF4-FFF2-40B4-BE49-F238E27FC236}">
                <a16:creationId xmlns:a16="http://schemas.microsoft.com/office/drawing/2014/main" id="{0CAEB771-09F3-276F-741E-F3F1703B116D}"/>
              </a:ext>
            </a:extLst>
          </p:cNvPr>
          <p:cNvSpPr txBox="1"/>
          <p:nvPr/>
        </p:nvSpPr>
        <p:spPr>
          <a:xfrm>
            <a:off x="632815" y="1941076"/>
            <a:ext cx="7415809" cy="646331"/>
          </a:xfrm>
          <a:prstGeom prst="rect">
            <a:avLst/>
          </a:prstGeom>
          <a:noFill/>
        </p:spPr>
        <p:txBody>
          <a:bodyPr wrap="square">
            <a:spAutoFit/>
          </a:bodyPr>
          <a:lstStyle/>
          <a:p>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Per quanto riguarda le linee guida di </a:t>
            </a:r>
            <a:r>
              <a:rPr lang="it-IT" err="1">
                <a:solidFill>
                  <a:srgbClr val="49495A"/>
                </a:solidFill>
                <a:latin typeface="Open Sans" panose="020B0606030504020204" pitchFamily="34" charset="0"/>
                <a:ea typeface="Open Sans" panose="020B0606030504020204" pitchFamily="34" charset="0"/>
                <a:cs typeface="Open Sans" panose="020B0606030504020204" pitchFamily="34" charset="0"/>
              </a:rPr>
              <a:t>Saltzer</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&amp; Schroeder, proposte nel 1975, abbiamo scelto:</a:t>
            </a:r>
          </a:p>
        </p:txBody>
      </p:sp>
      <p:pic>
        <p:nvPicPr>
          <p:cNvPr id="29" name="Immagine 28">
            <a:extLst>
              <a:ext uri="{FF2B5EF4-FFF2-40B4-BE49-F238E27FC236}">
                <a16:creationId xmlns:a16="http://schemas.microsoft.com/office/drawing/2014/main" id="{66A421C5-2361-9F28-57C2-297B07EE42A0}"/>
              </a:ext>
            </a:extLst>
          </p:cNvPr>
          <p:cNvPicPr>
            <a:picLocks noChangeAspect="1"/>
          </p:cNvPicPr>
          <p:nvPr/>
        </p:nvPicPr>
        <p:blipFill>
          <a:blip r:embed="rId3"/>
          <a:srcRect/>
          <a:stretch/>
        </p:blipFill>
        <p:spPr>
          <a:xfrm>
            <a:off x="11144250" y="178178"/>
            <a:ext cx="2895036" cy="2409229"/>
          </a:xfrm>
          <a:prstGeom prst="rect">
            <a:avLst/>
          </a:prstGeom>
        </p:spPr>
      </p:pic>
      <p:sp>
        <p:nvSpPr>
          <p:cNvPr id="31" name="CasellaDiTesto 30">
            <a:extLst>
              <a:ext uri="{FF2B5EF4-FFF2-40B4-BE49-F238E27FC236}">
                <a16:creationId xmlns:a16="http://schemas.microsoft.com/office/drawing/2014/main" id="{E0C95C99-8DDB-E735-43AC-2BBFD0229343}"/>
              </a:ext>
            </a:extLst>
          </p:cNvPr>
          <p:cNvSpPr txBox="1"/>
          <p:nvPr/>
        </p:nvSpPr>
        <p:spPr>
          <a:xfrm>
            <a:off x="632816" y="1534899"/>
            <a:ext cx="3329584" cy="435953"/>
          </a:xfrm>
          <a:prstGeom prst="rect">
            <a:avLst/>
          </a:prstGeom>
          <a:noFill/>
        </p:spPr>
        <p:txBody>
          <a:bodyPr wrap="square">
            <a:spAutoFit/>
          </a:bodyPr>
          <a:lstStyle/>
          <a:p>
            <a:pPr marL="0" indent="0">
              <a:lnSpc>
                <a:spcPts val="2750"/>
              </a:lnSpc>
              <a:buNone/>
            </a:pPr>
            <a:r>
              <a:rPr lang="en-US" sz="2200">
                <a:solidFill>
                  <a:srgbClr val="403CCF"/>
                </a:solidFill>
                <a:latin typeface="Libre Baskerville" pitchFamily="34" charset="0"/>
              </a:rPr>
              <a:t>Saltzer &amp; Schroeder</a:t>
            </a:r>
            <a:endParaRPr lang="en-US" sz="2200"/>
          </a:p>
        </p:txBody>
      </p:sp>
    </p:spTree>
    <p:extLst>
      <p:ext uri="{BB962C8B-B14F-4D97-AF65-F5344CB8AC3E}">
        <p14:creationId xmlns:p14="http://schemas.microsoft.com/office/powerpoint/2010/main" val="1176937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C7B27C-7172-1D28-C22F-FECE4254993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9DFA980-63BE-F070-E43F-39D6E7FCB260}"/>
              </a:ext>
            </a:extLst>
          </p:cNvPr>
          <p:cNvSpPr/>
          <p:nvPr/>
        </p:nvSpPr>
        <p:spPr>
          <a:xfrm>
            <a:off x="632816" y="548283"/>
            <a:ext cx="9196984" cy="565071"/>
          </a:xfrm>
          <a:prstGeom prst="rect">
            <a:avLst/>
          </a:prstGeom>
          <a:noFill/>
          <a:ln/>
        </p:spPr>
        <p:txBody>
          <a:bodyPr wrap="none" lIns="0" tIns="0" rIns="0" bIns="0" rtlCol="0" anchor="t"/>
          <a:lstStyle/>
          <a:p>
            <a:pPr marL="0" indent="0">
              <a:lnSpc>
                <a:spcPts val="4400"/>
              </a:lnSpc>
              <a:buNone/>
            </a:pPr>
            <a:r>
              <a:rPr lang="en-US" sz="3550" err="1">
                <a:solidFill>
                  <a:srgbClr val="403CCF"/>
                </a:solidFill>
                <a:latin typeface="Libre Baskerville" pitchFamily="34" charset="0"/>
              </a:rPr>
              <a:t>Modellazione</a:t>
            </a:r>
            <a:r>
              <a:rPr lang="en-US" sz="3550">
                <a:solidFill>
                  <a:srgbClr val="403CCF"/>
                </a:solidFill>
                <a:latin typeface="Libre Baskerville" pitchFamily="34" charset="0"/>
              </a:rPr>
              <a:t> Markov</a:t>
            </a:r>
          </a:p>
        </p:txBody>
      </p:sp>
      <p:sp>
        <p:nvSpPr>
          <p:cNvPr id="25" name="CasellaDiTesto 24">
            <a:extLst>
              <a:ext uri="{FF2B5EF4-FFF2-40B4-BE49-F238E27FC236}">
                <a16:creationId xmlns:a16="http://schemas.microsoft.com/office/drawing/2014/main" id="{B2903B85-CEA4-1D8B-AF33-BD100523E681}"/>
              </a:ext>
            </a:extLst>
          </p:cNvPr>
          <p:cNvSpPr txBox="1"/>
          <p:nvPr/>
        </p:nvSpPr>
        <p:spPr>
          <a:xfrm>
            <a:off x="6486524" y="3087652"/>
            <a:ext cx="7753349" cy="5078313"/>
          </a:xfrm>
          <a:prstGeom prst="rect">
            <a:avLst/>
          </a:prstGeom>
          <a:noFill/>
        </p:spPr>
        <p:txBody>
          <a:bodyPr wrap="square">
            <a:spAutoFit/>
          </a:bodyPr>
          <a:lstStyle/>
          <a:p>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0 (Inizio)</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L'utente inserisce email e password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Cl++</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1</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Se le credenziali sono corrette, si passa allo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2</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altrimenti, dopo 3 errori, va allo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9 (Errore)</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2</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L’utente inserisce il codice di verifica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MFA </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Cm++</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3</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Se corretto, accede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4</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altrimenti, dopo 3 errori, va allo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9</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5 (Recupero Password)</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Inserisce email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Ce++</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6</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Se esistente, riceve un link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7</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altrimenti, dopo 3 errori, va allo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9</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7</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Cambia password passando allo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8</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Se le password non coincidono, dallo torna allo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7</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se corretta, invece passa allo </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Stato 0</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7" name="CasellaDiTesto 26">
            <a:extLst>
              <a:ext uri="{FF2B5EF4-FFF2-40B4-BE49-F238E27FC236}">
                <a16:creationId xmlns:a16="http://schemas.microsoft.com/office/drawing/2014/main" id="{5A7F0966-4938-4BCC-1F35-AACE5163A398}"/>
              </a:ext>
            </a:extLst>
          </p:cNvPr>
          <p:cNvSpPr txBox="1"/>
          <p:nvPr/>
        </p:nvSpPr>
        <p:spPr>
          <a:xfrm>
            <a:off x="632815" y="1941076"/>
            <a:ext cx="7415809" cy="646331"/>
          </a:xfrm>
          <a:prstGeom prst="rect">
            <a:avLst/>
          </a:prstGeom>
          <a:noFill/>
        </p:spPr>
        <p:txBody>
          <a:bodyPr wrap="square" lIns="91440" tIns="45720" rIns="91440" bIns="45720" anchor="t">
            <a:spAutoFit/>
          </a:bodyPr>
          <a:lstStyle/>
          <a:p>
            <a:r>
              <a:rPr lang="it-IT">
                <a:solidFill>
                  <a:srgbClr val="49495A"/>
                </a:solidFill>
                <a:latin typeface="Open Sans"/>
                <a:ea typeface="Open Sans"/>
                <a:cs typeface="Open Sans"/>
              </a:rPr>
              <a:t>La funzione di login è  stata modellata con una </a:t>
            </a:r>
            <a:r>
              <a:rPr lang="it-IT" b="1">
                <a:solidFill>
                  <a:srgbClr val="49495A"/>
                </a:solidFill>
                <a:latin typeface="Open Sans"/>
                <a:ea typeface="Open Sans"/>
                <a:cs typeface="Open Sans"/>
              </a:rPr>
              <a:t>Markov chain</a:t>
            </a:r>
            <a:r>
              <a:rPr lang="it-IT">
                <a:solidFill>
                  <a:srgbClr val="49495A"/>
                </a:solidFill>
                <a:latin typeface="Open Sans"/>
                <a:ea typeface="Open Sans"/>
                <a:cs typeface="Open Sans"/>
              </a:rPr>
              <a:t> composta da </a:t>
            </a:r>
            <a:r>
              <a:rPr lang="it-IT" b="1">
                <a:solidFill>
                  <a:srgbClr val="49495A"/>
                </a:solidFill>
                <a:latin typeface="Open Sans"/>
                <a:ea typeface="Open Sans"/>
                <a:cs typeface="Open Sans"/>
              </a:rPr>
              <a:t>10 stati</a:t>
            </a:r>
            <a:r>
              <a:rPr lang="it-IT">
                <a:solidFill>
                  <a:srgbClr val="49495A"/>
                </a:solidFill>
                <a:latin typeface="Open Sans"/>
                <a:ea typeface="Open Sans"/>
                <a:cs typeface="Open Sans"/>
              </a:rPr>
              <a:t> e </a:t>
            </a:r>
            <a:r>
              <a:rPr lang="it-IT" b="1">
                <a:solidFill>
                  <a:srgbClr val="49495A"/>
                </a:solidFill>
                <a:latin typeface="Open Sans"/>
                <a:ea typeface="Open Sans"/>
                <a:cs typeface="Open Sans"/>
              </a:rPr>
              <a:t>3 contatori</a:t>
            </a:r>
            <a:r>
              <a:rPr lang="it-IT">
                <a:solidFill>
                  <a:srgbClr val="49495A"/>
                </a:solidFill>
                <a:latin typeface="Open Sans"/>
                <a:ea typeface="Open Sans"/>
                <a:cs typeface="Open Sans"/>
              </a:rPr>
              <a:t>:</a:t>
            </a:r>
          </a:p>
        </p:txBody>
      </p:sp>
      <p:sp>
        <p:nvSpPr>
          <p:cNvPr id="31" name="CasellaDiTesto 30">
            <a:extLst>
              <a:ext uri="{FF2B5EF4-FFF2-40B4-BE49-F238E27FC236}">
                <a16:creationId xmlns:a16="http://schemas.microsoft.com/office/drawing/2014/main" id="{57A3B3BC-36DB-E622-060C-E9269B9F8141}"/>
              </a:ext>
            </a:extLst>
          </p:cNvPr>
          <p:cNvSpPr txBox="1"/>
          <p:nvPr/>
        </p:nvSpPr>
        <p:spPr>
          <a:xfrm>
            <a:off x="632816" y="1534899"/>
            <a:ext cx="6263284" cy="435953"/>
          </a:xfrm>
          <a:prstGeom prst="rect">
            <a:avLst/>
          </a:prstGeom>
          <a:noFill/>
        </p:spPr>
        <p:txBody>
          <a:bodyPr wrap="square">
            <a:spAutoFit/>
          </a:bodyPr>
          <a:lstStyle/>
          <a:p>
            <a:pPr marL="0" indent="0">
              <a:lnSpc>
                <a:spcPts val="2750"/>
              </a:lnSpc>
              <a:buNone/>
            </a:pPr>
            <a:r>
              <a:rPr lang="en-US" sz="2200">
                <a:solidFill>
                  <a:srgbClr val="403CCF"/>
                </a:solidFill>
                <a:latin typeface="Libre Baskerville" pitchFamily="34" charset="0"/>
              </a:rPr>
              <a:t>Markov chain </a:t>
            </a:r>
            <a:r>
              <a:rPr lang="en-US" sz="2200" err="1">
                <a:solidFill>
                  <a:srgbClr val="403CCF"/>
                </a:solidFill>
                <a:latin typeface="Libre Baskerville" pitchFamily="34" charset="0"/>
              </a:rPr>
              <a:t>della</a:t>
            </a:r>
            <a:r>
              <a:rPr lang="en-US" sz="2200">
                <a:solidFill>
                  <a:srgbClr val="403CCF"/>
                </a:solidFill>
                <a:latin typeface="Libre Baskerville" pitchFamily="34" charset="0"/>
              </a:rPr>
              <a:t> </a:t>
            </a:r>
            <a:r>
              <a:rPr lang="en-US" sz="2200" err="1">
                <a:solidFill>
                  <a:srgbClr val="403CCF"/>
                </a:solidFill>
                <a:latin typeface="Libre Baskerville" pitchFamily="34" charset="0"/>
              </a:rPr>
              <a:t>funzione</a:t>
            </a:r>
            <a:r>
              <a:rPr lang="en-US" sz="2200">
                <a:solidFill>
                  <a:srgbClr val="403CCF"/>
                </a:solidFill>
                <a:latin typeface="Libre Baskerville" pitchFamily="34" charset="0"/>
              </a:rPr>
              <a:t> di login</a:t>
            </a:r>
            <a:endParaRPr lang="en-US" sz="2200"/>
          </a:p>
        </p:txBody>
      </p:sp>
      <p:sp>
        <p:nvSpPr>
          <p:cNvPr id="4" name="CasellaDiTesto 3">
            <a:extLst>
              <a:ext uri="{FF2B5EF4-FFF2-40B4-BE49-F238E27FC236}">
                <a16:creationId xmlns:a16="http://schemas.microsoft.com/office/drawing/2014/main" id="{FDD86EE6-9300-9427-940B-A4FD8C90A4C9}"/>
              </a:ext>
            </a:extLst>
          </p:cNvPr>
          <p:cNvSpPr txBox="1"/>
          <p:nvPr/>
        </p:nvSpPr>
        <p:spPr>
          <a:xfrm>
            <a:off x="632815" y="3111100"/>
            <a:ext cx="4739285" cy="3139321"/>
          </a:xfrm>
          <a:prstGeom prst="rect">
            <a:avLst/>
          </a:prstGeom>
          <a:noFill/>
        </p:spPr>
        <p:txBody>
          <a:bodyPr wrap="square">
            <a:spAutoFit/>
          </a:bodyPr>
          <a:lstStyle/>
          <a:p>
            <a:pPr marL="285750" indent="-285750">
              <a:buFont typeface="Wingdings" panose="05000000000000000000" pitchFamily="2" charset="2"/>
              <a:buChar char="q"/>
            </a:pPr>
            <a:r>
              <a:rPr lang="en-GB" b="1">
                <a:solidFill>
                  <a:srgbClr val="49495A"/>
                </a:solidFill>
                <a:latin typeface="Open Sans" panose="020B0606030504020204" pitchFamily="34" charset="0"/>
                <a:ea typeface="Open Sans" panose="020B0606030504020204" pitchFamily="34" charset="0"/>
                <a:cs typeface="Open Sans" panose="020B0606030504020204" pitchFamily="34" charset="0"/>
              </a:rPr>
              <a:t>Cl:</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Per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tener</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conto</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del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numero</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di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tentativi</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di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inserimento</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di email e password;</a:t>
            </a:r>
          </a:p>
          <a:p>
            <a:pPr marL="285750" indent="-285750">
              <a:buFont typeface="Wingdings" panose="05000000000000000000" pitchFamily="2" charset="2"/>
              <a:buChar char="q"/>
            </a:pPr>
            <a:endParaRPr lang="en-GB">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GB" b="1">
                <a:solidFill>
                  <a:srgbClr val="49495A"/>
                </a:solidFill>
                <a:latin typeface="Open Sans" panose="020B0606030504020204" pitchFamily="34" charset="0"/>
                <a:ea typeface="Open Sans" panose="020B0606030504020204" pitchFamily="34" charset="0"/>
                <a:cs typeface="Open Sans" panose="020B0606030504020204" pitchFamily="34" charset="0"/>
              </a:rPr>
              <a:t>Cm:</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Per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enumerare</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il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numero</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di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inserimenti</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del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codice</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per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l’mfa</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che</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sono</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stati</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effettuati</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q"/>
            </a:pPr>
            <a:endParaRPr lang="en-GB">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GB" b="1">
                <a:solidFill>
                  <a:srgbClr val="49495A"/>
                </a:solidFill>
                <a:latin typeface="Open Sans" panose="020B0606030504020204" pitchFamily="34" charset="0"/>
                <a:ea typeface="Open Sans" panose="020B0606030504020204" pitchFamily="34" charset="0"/>
                <a:cs typeface="Open Sans" panose="020B0606030504020204" pitchFamily="34" charset="0"/>
              </a:rPr>
              <a:t>Ce:</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Per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tener</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conto</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del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numero</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di email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provate</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durante</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la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procedura</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di </a:t>
            </a:r>
            <a:r>
              <a:rPr lang="en-GB" err="1">
                <a:solidFill>
                  <a:srgbClr val="49495A"/>
                </a:solidFill>
                <a:latin typeface="Open Sans" panose="020B0606030504020204" pitchFamily="34" charset="0"/>
                <a:ea typeface="Open Sans" panose="020B0606030504020204" pitchFamily="34" charset="0"/>
                <a:cs typeface="Open Sans" panose="020B0606030504020204" pitchFamily="34" charset="0"/>
              </a:rPr>
              <a:t>recupero</a:t>
            </a:r>
            <a:r>
              <a:rPr lang="en-GB">
                <a:solidFill>
                  <a:srgbClr val="49495A"/>
                </a:solidFill>
                <a:latin typeface="Open Sans" panose="020B0606030504020204" pitchFamily="34" charset="0"/>
                <a:ea typeface="Open Sans" panose="020B0606030504020204" pitchFamily="34" charset="0"/>
                <a:cs typeface="Open Sans" panose="020B0606030504020204" pitchFamily="34" charset="0"/>
              </a:rPr>
              <a:t> password</a:t>
            </a:r>
          </a:p>
        </p:txBody>
      </p:sp>
      <p:sp>
        <p:nvSpPr>
          <p:cNvPr id="5" name="CasellaDiTesto 4">
            <a:extLst>
              <a:ext uri="{FF2B5EF4-FFF2-40B4-BE49-F238E27FC236}">
                <a16:creationId xmlns:a16="http://schemas.microsoft.com/office/drawing/2014/main" id="{2017111F-C9F6-6107-CDED-32B72CD9643C}"/>
              </a:ext>
            </a:extLst>
          </p:cNvPr>
          <p:cNvSpPr txBox="1"/>
          <p:nvPr/>
        </p:nvSpPr>
        <p:spPr>
          <a:xfrm>
            <a:off x="632816" y="2664617"/>
            <a:ext cx="1977034" cy="435953"/>
          </a:xfrm>
          <a:prstGeom prst="rect">
            <a:avLst/>
          </a:prstGeom>
          <a:noFill/>
        </p:spPr>
        <p:txBody>
          <a:bodyPr wrap="square">
            <a:spAutoFit/>
          </a:bodyPr>
          <a:lstStyle/>
          <a:p>
            <a:pPr marL="0" indent="0">
              <a:lnSpc>
                <a:spcPts val="2750"/>
              </a:lnSpc>
              <a:buNone/>
            </a:pPr>
            <a:r>
              <a:rPr lang="en-US" sz="2200" err="1">
                <a:solidFill>
                  <a:srgbClr val="403CCF"/>
                </a:solidFill>
                <a:latin typeface="Libre Baskerville" pitchFamily="34" charset="0"/>
              </a:rPr>
              <a:t>Contatori</a:t>
            </a:r>
            <a:r>
              <a:rPr lang="en-US" sz="2200">
                <a:solidFill>
                  <a:srgbClr val="403CCF"/>
                </a:solidFill>
                <a:latin typeface="Libre Baskerville" pitchFamily="34" charset="0"/>
              </a:rPr>
              <a:t>:</a:t>
            </a:r>
            <a:endParaRPr lang="en-US" sz="2200"/>
          </a:p>
        </p:txBody>
      </p:sp>
      <p:sp>
        <p:nvSpPr>
          <p:cNvPr id="6" name="CasellaDiTesto 5">
            <a:extLst>
              <a:ext uri="{FF2B5EF4-FFF2-40B4-BE49-F238E27FC236}">
                <a16:creationId xmlns:a16="http://schemas.microsoft.com/office/drawing/2014/main" id="{1B0D247A-6C9F-0666-74AE-D516815983D9}"/>
              </a:ext>
            </a:extLst>
          </p:cNvPr>
          <p:cNvSpPr txBox="1"/>
          <p:nvPr/>
        </p:nvSpPr>
        <p:spPr>
          <a:xfrm>
            <a:off x="6486524" y="2675147"/>
            <a:ext cx="6263284" cy="435953"/>
          </a:xfrm>
          <a:prstGeom prst="rect">
            <a:avLst/>
          </a:prstGeom>
          <a:noFill/>
        </p:spPr>
        <p:txBody>
          <a:bodyPr wrap="square">
            <a:spAutoFit/>
          </a:bodyPr>
          <a:lstStyle/>
          <a:p>
            <a:pPr marL="0" indent="0">
              <a:lnSpc>
                <a:spcPts val="2750"/>
              </a:lnSpc>
              <a:buNone/>
            </a:pPr>
            <a:r>
              <a:rPr lang="en-US" sz="2200" err="1">
                <a:solidFill>
                  <a:srgbClr val="403CCF"/>
                </a:solidFill>
                <a:latin typeface="Libre Baskerville" pitchFamily="34" charset="0"/>
              </a:rPr>
              <a:t>Stati</a:t>
            </a:r>
            <a:r>
              <a:rPr lang="en-US" sz="2200">
                <a:solidFill>
                  <a:srgbClr val="403CCF"/>
                </a:solidFill>
                <a:latin typeface="Libre Baskerville" pitchFamily="34" charset="0"/>
              </a:rPr>
              <a:t>:</a:t>
            </a:r>
            <a:endParaRPr lang="en-US" sz="2200"/>
          </a:p>
        </p:txBody>
      </p:sp>
      <p:pic>
        <p:nvPicPr>
          <p:cNvPr id="9" name="Immagine 8" descr="Immagine che contiene diagramma, testo, cerchio, schizzo&#10;&#10;Il contenuto generato dall'IA potrebbe non essere corretto.">
            <a:hlinkClick r:id="rId3" action="ppaction://hlinksldjump"/>
            <a:extLst>
              <a:ext uri="{FF2B5EF4-FFF2-40B4-BE49-F238E27FC236}">
                <a16:creationId xmlns:a16="http://schemas.microsoft.com/office/drawing/2014/main" id="{597151AB-6A1D-00C9-A08B-4A2C98A53D2F}"/>
              </a:ext>
            </a:extLst>
          </p:cNvPr>
          <p:cNvPicPr>
            <a:picLocks noChangeAspect="1"/>
          </p:cNvPicPr>
          <p:nvPr/>
        </p:nvPicPr>
        <p:blipFill>
          <a:blip r:embed="rId4"/>
          <a:stretch>
            <a:fillRect/>
          </a:stretch>
        </p:blipFill>
        <p:spPr>
          <a:xfrm>
            <a:off x="8048624" y="193829"/>
            <a:ext cx="5453659" cy="2199323"/>
          </a:xfrm>
          <a:prstGeom prst="rect">
            <a:avLst/>
          </a:prstGeom>
        </p:spPr>
      </p:pic>
    </p:spTree>
    <p:extLst>
      <p:ext uri="{BB962C8B-B14F-4D97-AF65-F5344CB8AC3E}">
        <p14:creationId xmlns:p14="http://schemas.microsoft.com/office/powerpoint/2010/main" val="208717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63050" y="1538287"/>
            <a:ext cx="5153025" cy="5153025"/>
          </a:xfrm>
          <a:prstGeom prst="rect">
            <a:avLst/>
          </a:prstGeom>
        </p:spPr>
      </p:pic>
      <p:sp>
        <p:nvSpPr>
          <p:cNvPr id="3" name="Text 0"/>
          <p:cNvSpPr/>
          <p:nvPr/>
        </p:nvSpPr>
        <p:spPr>
          <a:xfrm>
            <a:off x="793790" y="820341"/>
            <a:ext cx="7556421" cy="2835116"/>
          </a:xfrm>
          <a:prstGeom prst="rect">
            <a:avLst/>
          </a:prstGeom>
          <a:noFill/>
          <a:ln/>
        </p:spPr>
        <p:txBody>
          <a:bodyPr wrap="square" lIns="0" tIns="0" rIns="0" bIns="0" rtlCol="0" anchor="t"/>
          <a:lstStyle/>
          <a:p>
            <a:pPr marL="0" indent="0">
              <a:lnSpc>
                <a:spcPts val="5550"/>
              </a:lnSpc>
              <a:buNone/>
            </a:pPr>
            <a:r>
              <a:rPr lang="en-US" sz="4450" err="1">
                <a:solidFill>
                  <a:srgbClr val="403CCF"/>
                </a:solidFill>
                <a:latin typeface="Libre Baskerville" pitchFamily="34" charset="0"/>
                <a:ea typeface="Libre Baskerville" pitchFamily="34" charset="-122"/>
                <a:cs typeface="Libre Baskerville" pitchFamily="34" charset="-120"/>
              </a:rPr>
              <a:t>GreenProof</a:t>
            </a:r>
            <a:r>
              <a:rPr lang="en-US" sz="4450">
                <a:solidFill>
                  <a:srgbClr val="403CCF"/>
                </a:solidFill>
                <a:latin typeface="Libre Baskerville" pitchFamily="34" charset="0"/>
                <a:ea typeface="Libre Baskerville" pitchFamily="34" charset="-122"/>
                <a:cs typeface="Libre Baskerville" pitchFamily="34" charset="-120"/>
              </a:rPr>
              <a:t>: Software per la </a:t>
            </a:r>
            <a:r>
              <a:rPr lang="en-US" sz="4450" err="1">
                <a:solidFill>
                  <a:srgbClr val="403CCF"/>
                </a:solidFill>
                <a:latin typeface="Libre Baskerville" pitchFamily="34" charset="0"/>
                <a:ea typeface="Libre Baskerville" pitchFamily="34" charset="-122"/>
                <a:cs typeface="Libre Baskerville" pitchFamily="34" charset="-120"/>
              </a:rPr>
              <a:t>Gestione</a:t>
            </a:r>
            <a:r>
              <a:rPr lang="en-US" sz="4450">
                <a:solidFill>
                  <a:srgbClr val="403CCF"/>
                </a:solidFill>
                <a:latin typeface="Libre Baskerville" pitchFamily="34" charset="0"/>
                <a:ea typeface="Libre Baskerville" pitchFamily="34" charset="-122"/>
                <a:cs typeface="Libre Baskerville" pitchFamily="34" charset="-120"/>
              </a:rPr>
              <a:t> </a:t>
            </a:r>
            <a:r>
              <a:rPr lang="en-US" sz="4450" err="1">
                <a:solidFill>
                  <a:srgbClr val="403CCF"/>
                </a:solidFill>
                <a:latin typeface="Libre Baskerville" pitchFamily="34" charset="0"/>
                <a:ea typeface="Libre Baskerville" pitchFamily="34" charset="-122"/>
                <a:cs typeface="Libre Baskerville" pitchFamily="34" charset="-120"/>
              </a:rPr>
              <a:t>Sostenibile</a:t>
            </a:r>
            <a:r>
              <a:rPr lang="en-US" sz="4450">
                <a:solidFill>
                  <a:srgbClr val="403CCF"/>
                </a:solidFill>
                <a:latin typeface="Libre Baskerville" pitchFamily="34" charset="0"/>
                <a:ea typeface="Libre Baskerville" pitchFamily="34" charset="-122"/>
                <a:cs typeface="Libre Baskerville" pitchFamily="34" charset="-120"/>
              </a:rPr>
              <a:t> </a:t>
            </a:r>
            <a:r>
              <a:rPr lang="en-US" sz="4450" err="1">
                <a:solidFill>
                  <a:srgbClr val="403CCF"/>
                </a:solidFill>
                <a:latin typeface="Libre Baskerville" pitchFamily="34" charset="0"/>
                <a:ea typeface="Libre Baskerville" pitchFamily="34" charset="-122"/>
                <a:cs typeface="Libre Baskerville" pitchFamily="34" charset="-120"/>
              </a:rPr>
              <a:t>della</a:t>
            </a:r>
            <a:r>
              <a:rPr lang="en-US" sz="4450">
                <a:solidFill>
                  <a:srgbClr val="403CCF"/>
                </a:solidFill>
                <a:latin typeface="Libre Baskerville" pitchFamily="34" charset="0"/>
                <a:ea typeface="Libre Baskerville" pitchFamily="34" charset="-122"/>
                <a:cs typeface="Libre Baskerville" pitchFamily="34" charset="-120"/>
              </a:rPr>
              <a:t> Supply Chain </a:t>
            </a:r>
            <a:r>
              <a:rPr lang="en-US" sz="4450" err="1">
                <a:solidFill>
                  <a:srgbClr val="403CCF"/>
                </a:solidFill>
                <a:latin typeface="Libre Baskerville" pitchFamily="34" charset="0"/>
                <a:ea typeface="Libre Baskerville" pitchFamily="34" charset="-122"/>
                <a:cs typeface="Libre Baskerville" pitchFamily="34" charset="-120"/>
              </a:rPr>
              <a:t>Alimentare</a:t>
            </a:r>
            <a:endParaRPr lang="en-US" sz="4450"/>
          </a:p>
        </p:txBody>
      </p:sp>
      <p:sp>
        <p:nvSpPr>
          <p:cNvPr id="4" name="Text 1"/>
          <p:cNvSpPr/>
          <p:nvPr/>
        </p:nvSpPr>
        <p:spPr>
          <a:xfrm>
            <a:off x="793790" y="3995618"/>
            <a:ext cx="7556421" cy="1088708"/>
          </a:xfrm>
          <a:prstGeom prst="rect">
            <a:avLst/>
          </a:prstGeom>
          <a:noFill/>
          <a:ln/>
        </p:spPr>
        <p:txBody>
          <a:bodyPr wrap="square" lIns="0" tIns="0" rIns="0" bIns="0" rtlCol="0" anchor="t"/>
          <a:lstStyle/>
          <a:p>
            <a:pPr marL="0" indent="0">
              <a:lnSpc>
                <a:spcPts val="2850"/>
              </a:lnSpc>
              <a:buNone/>
            </a:pPr>
            <a:r>
              <a:rPr lang="en-US" sz="1750">
                <a:solidFill>
                  <a:srgbClr val="49495A"/>
                </a:solidFill>
                <a:latin typeface="Open Sans" pitchFamily="34" charset="0"/>
                <a:ea typeface="Open Sans" pitchFamily="34" charset="-122"/>
                <a:cs typeface="Open Sans" pitchFamily="34" charset="-120"/>
              </a:rPr>
              <a:t>Il </a:t>
            </a:r>
            <a:r>
              <a:rPr lang="en-US" sz="1750" err="1">
                <a:solidFill>
                  <a:srgbClr val="49495A"/>
                </a:solidFill>
                <a:latin typeface="Open Sans" pitchFamily="34" charset="0"/>
                <a:ea typeface="Open Sans" pitchFamily="34" charset="-122"/>
                <a:cs typeface="Open Sans" pitchFamily="34" charset="-120"/>
              </a:rPr>
              <a:t>progetto</a:t>
            </a:r>
            <a:r>
              <a:rPr lang="en-US" sz="1750">
                <a:solidFill>
                  <a:srgbClr val="49495A"/>
                </a:solidFill>
                <a:latin typeface="Open Sans" pitchFamily="34" charset="0"/>
                <a:ea typeface="Open Sans" pitchFamily="34" charset="-122"/>
                <a:cs typeface="Open Sans" pitchFamily="34" charset="-120"/>
              </a:rPr>
              <a:t> </a:t>
            </a:r>
            <a:r>
              <a:rPr lang="en-US" sz="1750" err="1">
                <a:solidFill>
                  <a:srgbClr val="49495A"/>
                </a:solidFill>
                <a:latin typeface="Open Sans" pitchFamily="34" charset="0"/>
                <a:ea typeface="Open Sans" pitchFamily="34" charset="-122"/>
                <a:cs typeface="Open Sans" pitchFamily="34" charset="-120"/>
              </a:rPr>
              <a:t>GreenProof</a:t>
            </a:r>
            <a:r>
              <a:rPr lang="en-US" sz="1750">
                <a:solidFill>
                  <a:srgbClr val="49495A"/>
                </a:solidFill>
                <a:latin typeface="Open Sans" pitchFamily="34" charset="0"/>
                <a:ea typeface="Open Sans" pitchFamily="34" charset="-122"/>
                <a:cs typeface="Open Sans" pitchFamily="34" charset="-120"/>
              </a:rPr>
              <a:t> </a:t>
            </a:r>
            <a:r>
              <a:rPr lang="en-US" sz="1750" err="1">
                <a:solidFill>
                  <a:srgbClr val="49495A"/>
                </a:solidFill>
                <a:latin typeface="Open Sans" pitchFamily="34" charset="0"/>
                <a:ea typeface="Open Sans" pitchFamily="34" charset="-122"/>
                <a:cs typeface="Open Sans" pitchFamily="34" charset="-120"/>
              </a:rPr>
              <a:t>si</a:t>
            </a:r>
            <a:r>
              <a:rPr lang="en-US" sz="1750">
                <a:solidFill>
                  <a:srgbClr val="49495A"/>
                </a:solidFill>
                <a:latin typeface="Open Sans" pitchFamily="34" charset="0"/>
                <a:ea typeface="Open Sans" pitchFamily="34" charset="-122"/>
                <a:cs typeface="Open Sans" pitchFamily="34" charset="-120"/>
              </a:rPr>
              <a:t> </a:t>
            </a:r>
            <a:r>
              <a:rPr lang="en-US" sz="1750" err="1">
                <a:solidFill>
                  <a:srgbClr val="49495A"/>
                </a:solidFill>
                <a:latin typeface="Open Sans" pitchFamily="34" charset="0"/>
                <a:ea typeface="Open Sans" pitchFamily="34" charset="-122"/>
                <a:cs typeface="Open Sans" pitchFamily="34" charset="-120"/>
              </a:rPr>
              <a:t>concentra</a:t>
            </a:r>
            <a:r>
              <a:rPr lang="en-US" sz="1750">
                <a:solidFill>
                  <a:srgbClr val="49495A"/>
                </a:solidFill>
                <a:latin typeface="Open Sans" pitchFamily="34" charset="0"/>
                <a:ea typeface="Open Sans" pitchFamily="34" charset="-122"/>
                <a:cs typeface="Open Sans" pitchFamily="34" charset="-120"/>
              </a:rPr>
              <a:t> </a:t>
            </a:r>
            <a:r>
              <a:rPr lang="en-US" sz="1750" err="1">
                <a:solidFill>
                  <a:srgbClr val="49495A"/>
                </a:solidFill>
                <a:latin typeface="Open Sans" pitchFamily="34" charset="0"/>
                <a:ea typeface="Open Sans" pitchFamily="34" charset="-122"/>
                <a:cs typeface="Open Sans" pitchFamily="34" charset="-120"/>
              </a:rPr>
              <a:t>sullo</a:t>
            </a:r>
            <a:r>
              <a:rPr lang="en-US" sz="1750">
                <a:solidFill>
                  <a:srgbClr val="49495A"/>
                </a:solidFill>
                <a:latin typeface="Open Sans" pitchFamily="34" charset="0"/>
                <a:ea typeface="Open Sans" pitchFamily="34" charset="-122"/>
                <a:cs typeface="Open Sans" pitchFamily="34" charset="-120"/>
              </a:rPr>
              <a:t> </a:t>
            </a:r>
            <a:r>
              <a:rPr lang="en-US" sz="1750" err="1">
                <a:solidFill>
                  <a:srgbClr val="49495A"/>
                </a:solidFill>
                <a:latin typeface="Open Sans" pitchFamily="34" charset="0"/>
                <a:ea typeface="Open Sans" pitchFamily="34" charset="-122"/>
                <a:cs typeface="Open Sans" pitchFamily="34" charset="-120"/>
              </a:rPr>
              <a:t>sviluppo</a:t>
            </a:r>
            <a:r>
              <a:rPr lang="en-US" sz="1750">
                <a:solidFill>
                  <a:srgbClr val="49495A"/>
                </a:solidFill>
                <a:latin typeface="Open Sans" pitchFamily="34" charset="0"/>
                <a:ea typeface="Open Sans" pitchFamily="34" charset="-122"/>
                <a:cs typeface="Open Sans" pitchFamily="34" charset="-120"/>
              </a:rPr>
              <a:t> di un </a:t>
            </a:r>
            <a:r>
              <a:rPr lang="en-US" sz="1750" b="1">
                <a:solidFill>
                  <a:srgbClr val="49495A"/>
                </a:solidFill>
                <a:latin typeface="Open Sans" pitchFamily="34" charset="0"/>
                <a:ea typeface="Open Sans" pitchFamily="34" charset="-122"/>
                <a:cs typeface="Open Sans" pitchFamily="34" charset="-120"/>
              </a:rPr>
              <a:t>software per la </a:t>
            </a:r>
            <a:r>
              <a:rPr lang="en-US" sz="1750" b="1" err="1">
                <a:solidFill>
                  <a:srgbClr val="49495A"/>
                </a:solidFill>
                <a:latin typeface="Open Sans" pitchFamily="34" charset="0"/>
                <a:ea typeface="Open Sans" pitchFamily="34" charset="-122"/>
                <a:cs typeface="Open Sans" pitchFamily="34" charset="-120"/>
              </a:rPr>
              <a:t>rappresentazione</a:t>
            </a:r>
            <a:r>
              <a:rPr lang="en-US" sz="1750" b="1">
                <a:solidFill>
                  <a:srgbClr val="49495A"/>
                </a:solidFill>
                <a:latin typeface="Open Sans" pitchFamily="34" charset="0"/>
                <a:ea typeface="Open Sans" pitchFamily="34" charset="-122"/>
                <a:cs typeface="Open Sans" pitchFamily="34" charset="-120"/>
              </a:rPr>
              <a:t> e la </a:t>
            </a:r>
            <a:r>
              <a:rPr lang="en-US" sz="1750" b="1" err="1">
                <a:solidFill>
                  <a:srgbClr val="49495A"/>
                </a:solidFill>
                <a:latin typeface="Open Sans" pitchFamily="34" charset="0"/>
                <a:ea typeface="Open Sans" pitchFamily="34" charset="-122"/>
                <a:cs typeface="Open Sans" pitchFamily="34" charset="-120"/>
              </a:rPr>
              <a:t>gestione</a:t>
            </a:r>
            <a:r>
              <a:rPr lang="en-US" sz="1750" b="1">
                <a:solidFill>
                  <a:srgbClr val="49495A"/>
                </a:solidFill>
                <a:latin typeface="Open Sans" pitchFamily="34" charset="0"/>
                <a:ea typeface="Open Sans" pitchFamily="34" charset="-122"/>
                <a:cs typeface="Open Sans" pitchFamily="34" charset="-120"/>
              </a:rPr>
              <a:t> </a:t>
            </a:r>
            <a:r>
              <a:rPr lang="en-US" sz="1750" b="1" err="1">
                <a:solidFill>
                  <a:srgbClr val="49495A"/>
                </a:solidFill>
                <a:latin typeface="Open Sans" pitchFamily="34" charset="0"/>
                <a:ea typeface="Open Sans" pitchFamily="34" charset="-122"/>
                <a:cs typeface="Open Sans" pitchFamily="34" charset="-120"/>
              </a:rPr>
              <a:t>della</a:t>
            </a:r>
            <a:r>
              <a:rPr lang="en-US" sz="1750" b="1">
                <a:solidFill>
                  <a:srgbClr val="49495A"/>
                </a:solidFill>
                <a:latin typeface="Open Sans" pitchFamily="34" charset="0"/>
                <a:ea typeface="Open Sans" pitchFamily="34" charset="-122"/>
                <a:cs typeface="Open Sans" pitchFamily="34" charset="-120"/>
              </a:rPr>
              <a:t> supply chain </a:t>
            </a:r>
            <a:r>
              <a:rPr lang="en-US" sz="1750" b="1" err="1">
                <a:solidFill>
                  <a:srgbClr val="49495A"/>
                </a:solidFill>
                <a:latin typeface="Open Sans" pitchFamily="34" charset="0"/>
                <a:ea typeface="Open Sans" pitchFamily="34" charset="-122"/>
                <a:cs typeface="Open Sans" pitchFamily="34" charset="-120"/>
              </a:rPr>
              <a:t>alimentare</a:t>
            </a:r>
            <a:r>
              <a:rPr lang="en-US" sz="1750" b="1">
                <a:solidFill>
                  <a:srgbClr val="49495A"/>
                </a:solidFill>
                <a:latin typeface="Open Sans" pitchFamily="34" charset="0"/>
                <a:ea typeface="Open Sans" pitchFamily="34" charset="-122"/>
                <a:cs typeface="Open Sans" pitchFamily="34" charset="-120"/>
              </a:rPr>
              <a:t> </a:t>
            </a:r>
            <a:r>
              <a:rPr lang="en-US" sz="1750" b="1" err="1">
                <a:solidFill>
                  <a:srgbClr val="49495A"/>
                </a:solidFill>
                <a:latin typeface="Open Sans" pitchFamily="34" charset="0"/>
                <a:ea typeface="Open Sans" pitchFamily="34" charset="-122"/>
                <a:cs typeface="Open Sans" pitchFamily="34" charset="-120"/>
              </a:rPr>
              <a:t>europea</a:t>
            </a:r>
            <a:r>
              <a:rPr lang="en-US" sz="1750">
                <a:solidFill>
                  <a:srgbClr val="49495A"/>
                </a:solidFill>
                <a:latin typeface="Open Sans" pitchFamily="34" charset="0"/>
                <a:ea typeface="Open Sans" pitchFamily="34" charset="-122"/>
                <a:cs typeface="Open Sans" pitchFamily="34" charset="-120"/>
              </a:rPr>
              <a:t>.</a:t>
            </a:r>
            <a:endParaRPr lang="en-US" sz="1750"/>
          </a:p>
        </p:txBody>
      </p:sp>
      <p:sp>
        <p:nvSpPr>
          <p:cNvPr id="5" name="Text 2"/>
          <p:cNvSpPr/>
          <p:nvPr/>
        </p:nvSpPr>
        <p:spPr>
          <a:xfrm>
            <a:off x="793790" y="5339477"/>
            <a:ext cx="7556421" cy="1088708"/>
          </a:xfrm>
          <a:prstGeom prst="rect">
            <a:avLst/>
          </a:prstGeom>
          <a:noFill/>
          <a:ln/>
        </p:spPr>
        <p:txBody>
          <a:bodyPr wrap="square" lIns="0" tIns="0" rIns="0" bIns="0" rtlCol="0" anchor="t"/>
          <a:lstStyle/>
          <a:p>
            <a:pPr marL="0" indent="0">
              <a:lnSpc>
                <a:spcPts val="2850"/>
              </a:lnSpc>
              <a:buNone/>
            </a:pPr>
            <a:r>
              <a:rPr lang="en-US" sz="1750">
                <a:solidFill>
                  <a:srgbClr val="49495A"/>
                </a:solidFill>
                <a:latin typeface="Open Sans" pitchFamily="34" charset="0"/>
                <a:ea typeface="Open Sans" pitchFamily="34" charset="-122"/>
                <a:cs typeface="Open Sans" pitchFamily="34" charset="-120"/>
              </a:rPr>
              <a:t>L'obiettivo principale è promuovere la </a:t>
            </a:r>
            <a:r>
              <a:rPr lang="en-US" sz="1750" b="1">
                <a:solidFill>
                  <a:srgbClr val="49495A"/>
                </a:solidFill>
                <a:latin typeface="Open Sans" pitchFamily="34" charset="0"/>
                <a:ea typeface="Open Sans" pitchFamily="34" charset="-122"/>
                <a:cs typeface="Open Sans" pitchFamily="34" charset="-120"/>
              </a:rPr>
              <a:t>sostenibilità</a:t>
            </a:r>
            <a:r>
              <a:rPr lang="en-US" sz="1750">
                <a:solidFill>
                  <a:srgbClr val="49495A"/>
                </a:solidFill>
                <a:latin typeface="Open Sans" pitchFamily="34" charset="0"/>
                <a:ea typeface="Open Sans" pitchFamily="34" charset="-122"/>
                <a:cs typeface="Open Sans" pitchFamily="34" charset="-120"/>
              </a:rPr>
              <a:t> riducendo le emissioni di gas serra (GHG) lungo l'intero ciclo di vita dei prodotti alimentari, dalla produzione al consumo.</a:t>
            </a:r>
            <a:endParaRPr lang="en-US" sz="1750"/>
          </a:p>
        </p:txBody>
      </p:sp>
      <p:sp>
        <p:nvSpPr>
          <p:cNvPr id="6" name="Text 3"/>
          <p:cNvSpPr/>
          <p:nvPr/>
        </p:nvSpPr>
        <p:spPr>
          <a:xfrm>
            <a:off x="793790" y="6683335"/>
            <a:ext cx="7556421" cy="725805"/>
          </a:xfrm>
          <a:prstGeom prst="rect">
            <a:avLst/>
          </a:prstGeom>
          <a:noFill/>
          <a:ln/>
        </p:spPr>
        <p:txBody>
          <a:bodyPr wrap="square" lIns="0" tIns="0" rIns="0" bIns="0" rtlCol="0" anchor="t"/>
          <a:lstStyle/>
          <a:p>
            <a:pPr marL="0" indent="0">
              <a:lnSpc>
                <a:spcPts val="2850"/>
              </a:lnSpc>
              <a:buNone/>
            </a:pPr>
            <a:r>
              <a:rPr lang="en-US" sz="1750">
                <a:solidFill>
                  <a:srgbClr val="49495A"/>
                </a:solidFill>
                <a:latin typeface="Open Sans" pitchFamily="34" charset="0"/>
                <a:ea typeface="Open Sans" pitchFamily="34" charset="-122"/>
                <a:cs typeface="Open Sans" pitchFamily="34" charset="-120"/>
              </a:rPr>
              <a:t>Un elemento chiave è l'integrazione della </a:t>
            </a:r>
            <a:r>
              <a:rPr lang="en-US" sz="1750" b="1">
                <a:solidFill>
                  <a:srgbClr val="49495A"/>
                </a:solidFill>
                <a:latin typeface="Open Sans" pitchFamily="34" charset="0"/>
                <a:ea typeface="Open Sans" pitchFamily="34" charset="-122"/>
                <a:cs typeface="Open Sans" pitchFamily="34" charset="-120"/>
              </a:rPr>
              <a:t>tecnologia blockchain</a:t>
            </a:r>
            <a:r>
              <a:rPr lang="en-US" sz="1750">
                <a:solidFill>
                  <a:srgbClr val="49495A"/>
                </a:solidFill>
                <a:latin typeface="Open Sans" pitchFamily="34" charset="0"/>
                <a:ea typeface="Open Sans" pitchFamily="34" charset="-122"/>
                <a:cs typeface="Open Sans" pitchFamily="34" charset="-120"/>
              </a:rPr>
              <a:t> per garantire </a:t>
            </a:r>
            <a:r>
              <a:rPr lang="en-US" sz="1750" b="1">
                <a:solidFill>
                  <a:srgbClr val="49495A"/>
                </a:solidFill>
                <a:latin typeface="Open Sans" pitchFamily="34" charset="0"/>
                <a:ea typeface="Open Sans" pitchFamily="34" charset="-122"/>
                <a:cs typeface="Open Sans" pitchFamily="34" charset="-120"/>
              </a:rPr>
              <a:t>trasparenza e tracciabilità</a:t>
            </a:r>
            <a:r>
              <a:rPr lang="en-US" sz="1750">
                <a:solidFill>
                  <a:srgbClr val="49495A"/>
                </a:solidFill>
                <a:latin typeface="Open Sans" pitchFamily="34" charset="0"/>
                <a:ea typeface="Open Sans" pitchFamily="34" charset="-122"/>
                <a:cs typeface="Open Sans" pitchFamily="34" charset="-120"/>
              </a:rPr>
              <a:t> dei dati sulle emissioni.</a:t>
            </a:r>
            <a:endParaRPr lang="en-US" sz="17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4AB04188-96C1-FA8A-5794-9A06FF6BB4E8}"/>
            </a:ext>
          </a:extLst>
        </p:cNvPr>
        <p:cNvGrpSpPr/>
        <p:nvPr/>
      </p:nvGrpSpPr>
      <p:grpSpPr>
        <a:xfrm>
          <a:off x="0" y="0"/>
          <a:ext cx="0" cy="0"/>
          <a:chOff x="0" y="0"/>
          <a:chExt cx="0" cy="0"/>
        </a:xfrm>
      </p:grpSpPr>
      <p:pic>
        <p:nvPicPr>
          <p:cNvPr id="3" name="Image 0">
            <a:extLst>
              <a:ext uri="{FF2B5EF4-FFF2-40B4-BE49-F238E27FC236}">
                <a16:creationId xmlns:a16="http://schemas.microsoft.com/office/drawing/2014/main" id="{1F57A37B-B972-7A7A-2E28-A019EE0626F1}"/>
              </a:ext>
            </a:extLst>
          </p:cNvPr>
          <p:cNvPicPr>
            <a:picLocks noChangeAspect="1"/>
          </p:cNvPicPr>
          <p:nvPr/>
        </p:nvPicPr>
        <p:blipFill>
          <a:blip r:embed="rId3"/>
          <a:srcRect/>
          <a:stretch/>
        </p:blipFill>
        <p:spPr>
          <a:xfrm>
            <a:off x="0" y="809625"/>
            <a:ext cx="14553782" cy="7419974"/>
          </a:xfrm>
          <a:prstGeom prst="rect">
            <a:avLst/>
          </a:prstGeom>
        </p:spPr>
      </p:pic>
      <p:sp>
        <p:nvSpPr>
          <p:cNvPr id="15" name="Freccia a sinistra 14">
            <a:hlinkClick r:id="rId4" action="ppaction://hlinksldjump"/>
            <a:extLst>
              <a:ext uri="{FF2B5EF4-FFF2-40B4-BE49-F238E27FC236}">
                <a16:creationId xmlns:a16="http://schemas.microsoft.com/office/drawing/2014/main" id="{9FB0F614-6E5C-D524-D900-7F9CE9AD50E4}"/>
              </a:ext>
            </a:extLst>
          </p:cNvPr>
          <p:cNvSpPr/>
          <p:nvPr/>
        </p:nvSpPr>
        <p:spPr>
          <a:xfrm>
            <a:off x="219075" y="180975"/>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13978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8E893DD-903B-C4DA-4887-18143C58FBF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D127D6F-F06B-68BC-C0CE-79F60E8D763C}"/>
              </a:ext>
            </a:extLst>
          </p:cNvPr>
          <p:cNvSpPr/>
          <p:nvPr/>
        </p:nvSpPr>
        <p:spPr>
          <a:xfrm>
            <a:off x="632816" y="548283"/>
            <a:ext cx="9196984" cy="565071"/>
          </a:xfrm>
          <a:prstGeom prst="rect">
            <a:avLst/>
          </a:prstGeom>
          <a:noFill/>
          <a:ln/>
        </p:spPr>
        <p:txBody>
          <a:bodyPr wrap="none" lIns="0" tIns="0" rIns="0" bIns="0" rtlCol="0" anchor="t"/>
          <a:lstStyle/>
          <a:p>
            <a:pPr marL="0" indent="0">
              <a:lnSpc>
                <a:spcPts val="4400"/>
              </a:lnSpc>
              <a:buNone/>
            </a:pPr>
            <a:r>
              <a:rPr lang="en-US" sz="3550" err="1">
                <a:solidFill>
                  <a:srgbClr val="403CCF"/>
                </a:solidFill>
                <a:latin typeface="Libre Baskerville" pitchFamily="34" charset="0"/>
              </a:rPr>
              <a:t>Modellazione</a:t>
            </a:r>
            <a:r>
              <a:rPr lang="en-US" sz="3550">
                <a:solidFill>
                  <a:srgbClr val="403CCF"/>
                </a:solidFill>
                <a:latin typeface="Libre Baskerville" pitchFamily="34" charset="0"/>
              </a:rPr>
              <a:t> Markov</a:t>
            </a:r>
          </a:p>
        </p:txBody>
      </p:sp>
      <p:sp>
        <p:nvSpPr>
          <p:cNvPr id="27" name="CasellaDiTesto 26">
            <a:extLst>
              <a:ext uri="{FF2B5EF4-FFF2-40B4-BE49-F238E27FC236}">
                <a16:creationId xmlns:a16="http://schemas.microsoft.com/office/drawing/2014/main" id="{9504FE28-7EF6-C2EC-FE06-DEB328007808}"/>
              </a:ext>
            </a:extLst>
          </p:cNvPr>
          <p:cNvSpPr txBox="1"/>
          <p:nvPr/>
        </p:nvSpPr>
        <p:spPr>
          <a:xfrm>
            <a:off x="632815" y="2065293"/>
            <a:ext cx="13264160" cy="369332"/>
          </a:xfrm>
          <a:prstGeom prst="rect">
            <a:avLst/>
          </a:prstGeom>
          <a:noFill/>
        </p:spPr>
        <p:txBody>
          <a:bodyPr wrap="square">
            <a:spAutoFit/>
          </a:bodyPr>
          <a:lstStyle/>
          <a:p>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Sono state modellate per la funzione di login una proprietà di</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Safety</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e  una di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Response</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1" name="CasellaDiTesto 30">
            <a:extLst>
              <a:ext uri="{FF2B5EF4-FFF2-40B4-BE49-F238E27FC236}">
                <a16:creationId xmlns:a16="http://schemas.microsoft.com/office/drawing/2014/main" id="{7D170F17-C462-3CFE-185F-627C62CEDC9A}"/>
              </a:ext>
            </a:extLst>
          </p:cNvPr>
          <p:cNvSpPr txBox="1"/>
          <p:nvPr/>
        </p:nvSpPr>
        <p:spPr>
          <a:xfrm>
            <a:off x="632816" y="1534899"/>
            <a:ext cx="6263284" cy="451406"/>
          </a:xfrm>
          <a:prstGeom prst="rect">
            <a:avLst/>
          </a:prstGeom>
          <a:noFill/>
        </p:spPr>
        <p:txBody>
          <a:bodyPr wrap="square">
            <a:spAutoFit/>
          </a:bodyPr>
          <a:lstStyle/>
          <a:p>
            <a:pPr marL="0" indent="0">
              <a:lnSpc>
                <a:spcPts val="2750"/>
              </a:lnSpc>
              <a:buNone/>
            </a:pPr>
            <a:r>
              <a:rPr lang="en-US" sz="2400" err="1">
                <a:solidFill>
                  <a:srgbClr val="403CCF"/>
                </a:solidFill>
                <a:latin typeface="Libre Baskerville" pitchFamily="34" charset="0"/>
              </a:rPr>
              <a:t>Proprietà</a:t>
            </a:r>
            <a:r>
              <a:rPr lang="en-US" sz="2400">
                <a:solidFill>
                  <a:srgbClr val="403CCF"/>
                </a:solidFill>
                <a:latin typeface="Libre Baskerville" pitchFamily="34" charset="0"/>
              </a:rPr>
              <a:t> </a:t>
            </a:r>
            <a:r>
              <a:rPr lang="en-US" sz="2400" err="1">
                <a:solidFill>
                  <a:srgbClr val="403CCF"/>
                </a:solidFill>
                <a:latin typeface="Libre Baskerville" pitchFamily="34" charset="0"/>
              </a:rPr>
              <a:t>della</a:t>
            </a:r>
            <a:r>
              <a:rPr lang="en-US" sz="2400">
                <a:solidFill>
                  <a:srgbClr val="403CCF"/>
                </a:solidFill>
                <a:latin typeface="Libre Baskerville" pitchFamily="34" charset="0"/>
              </a:rPr>
              <a:t> </a:t>
            </a:r>
            <a:r>
              <a:rPr lang="en-US" sz="2400" err="1">
                <a:solidFill>
                  <a:srgbClr val="403CCF"/>
                </a:solidFill>
                <a:latin typeface="Libre Baskerville" pitchFamily="34" charset="0"/>
              </a:rPr>
              <a:t>funzione</a:t>
            </a:r>
            <a:r>
              <a:rPr lang="en-US" sz="2400">
                <a:solidFill>
                  <a:srgbClr val="403CCF"/>
                </a:solidFill>
                <a:latin typeface="Libre Baskerville" pitchFamily="34" charset="0"/>
              </a:rPr>
              <a:t> di login</a:t>
            </a:r>
            <a:endParaRPr lang="en-US" sz="2400"/>
          </a:p>
        </p:txBody>
      </p:sp>
      <p:sp>
        <p:nvSpPr>
          <p:cNvPr id="5" name="CasellaDiTesto 4">
            <a:extLst>
              <a:ext uri="{FF2B5EF4-FFF2-40B4-BE49-F238E27FC236}">
                <a16:creationId xmlns:a16="http://schemas.microsoft.com/office/drawing/2014/main" id="{13ACCA9A-D849-6891-0F21-C6BC553699F3}"/>
              </a:ext>
            </a:extLst>
          </p:cNvPr>
          <p:cNvSpPr txBox="1"/>
          <p:nvPr/>
        </p:nvSpPr>
        <p:spPr>
          <a:xfrm>
            <a:off x="1453307" y="2899823"/>
            <a:ext cx="1300759" cy="795218"/>
          </a:xfrm>
          <a:prstGeom prst="rect">
            <a:avLst/>
          </a:prstGeom>
          <a:noFill/>
        </p:spPr>
        <p:txBody>
          <a:bodyPr wrap="square">
            <a:spAutoFit/>
          </a:bodyPr>
          <a:lstStyle/>
          <a:p>
            <a:pPr marL="0" indent="0">
              <a:lnSpc>
                <a:spcPts val="2750"/>
              </a:lnSpc>
              <a:buNone/>
            </a:pPr>
            <a:r>
              <a:rPr lang="en-US" sz="2400">
                <a:solidFill>
                  <a:srgbClr val="403CCF"/>
                </a:solidFill>
                <a:latin typeface="Libre Baskerville" pitchFamily="34" charset="0"/>
              </a:rPr>
              <a:t>Safety:</a:t>
            </a:r>
          </a:p>
          <a:p>
            <a:pPr marL="0" indent="0">
              <a:lnSpc>
                <a:spcPts val="2750"/>
              </a:lnSpc>
              <a:buNone/>
            </a:pPr>
            <a:endParaRPr lang="en-US" sz="2200"/>
          </a:p>
        </p:txBody>
      </p:sp>
      <p:sp>
        <p:nvSpPr>
          <p:cNvPr id="6" name="CasellaDiTesto 5">
            <a:extLst>
              <a:ext uri="{FF2B5EF4-FFF2-40B4-BE49-F238E27FC236}">
                <a16:creationId xmlns:a16="http://schemas.microsoft.com/office/drawing/2014/main" id="{65A50338-6AC5-FBBD-455D-7E67C18F24B4}"/>
              </a:ext>
            </a:extLst>
          </p:cNvPr>
          <p:cNvSpPr txBox="1"/>
          <p:nvPr/>
        </p:nvSpPr>
        <p:spPr>
          <a:xfrm>
            <a:off x="7953511" y="2899823"/>
            <a:ext cx="1936659" cy="451406"/>
          </a:xfrm>
          <a:prstGeom prst="rect">
            <a:avLst/>
          </a:prstGeom>
          <a:noFill/>
        </p:spPr>
        <p:txBody>
          <a:bodyPr wrap="square">
            <a:spAutoFit/>
          </a:bodyPr>
          <a:lstStyle/>
          <a:p>
            <a:pPr marL="0" indent="0">
              <a:lnSpc>
                <a:spcPts val="2750"/>
              </a:lnSpc>
              <a:buNone/>
            </a:pPr>
            <a:r>
              <a:rPr lang="en-US" sz="2400">
                <a:solidFill>
                  <a:srgbClr val="403CCF"/>
                </a:solidFill>
                <a:latin typeface="Libre Baskerville" pitchFamily="34" charset="0"/>
              </a:rPr>
              <a:t>Response:</a:t>
            </a:r>
            <a:endParaRPr lang="en-US" sz="2400"/>
          </a:p>
        </p:txBody>
      </p:sp>
      <p:pic>
        <p:nvPicPr>
          <p:cNvPr id="7" name="Immagine 6" descr="Immagine che contiene testo, schermata, Carattere, schermo&#10;&#10;Il contenuto generato dall'IA potrebbe non essere corretto.">
            <a:extLst>
              <a:ext uri="{FF2B5EF4-FFF2-40B4-BE49-F238E27FC236}">
                <a16:creationId xmlns:a16="http://schemas.microsoft.com/office/drawing/2014/main" id="{0CD108BB-9487-1D55-F903-2EC242D7CA9C}"/>
              </a:ext>
            </a:extLst>
          </p:cNvPr>
          <p:cNvPicPr>
            <a:picLocks noChangeAspect="1"/>
          </p:cNvPicPr>
          <p:nvPr/>
        </p:nvPicPr>
        <p:blipFill>
          <a:blip r:embed="rId3"/>
          <a:stretch>
            <a:fillRect/>
          </a:stretch>
        </p:blipFill>
        <p:spPr>
          <a:xfrm>
            <a:off x="8048624" y="4742575"/>
            <a:ext cx="3910254" cy="3091895"/>
          </a:xfrm>
          <a:prstGeom prst="rect">
            <a:avLst/>
          </a:prstGeom>
        </p:spPr>
      </p:pic>
      <p:sp>
        <p:nvSpPr>
          <p:cNvPr id="3" name="Rettangolo con angoli arrotondati 2">
            <a:extLst>
              <a:ext uri="{FF2B5EF4-FFF2-40B4-BE49-F238E27FC236}">
                <a16:creationId xmlns:a16="http://schemas.microsoft.com/office/drawing/2014/main" id="{8AECEBD3-EF32-B241-2F48-E6542A10355A}"/>
              </a:ext>
            </a:extLst>
          </p:cNvPr>
          <p:cNvSpPr/>
          <p:nvPr/>
        </p:nvSpPr>
        <p:spPr>
          <a:xfrm>
            <a:off x="1423370" y="3381375"/>
            <a:ext cx="3807938" cy="103709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Immagine 9" descr="Immagine che contiene testo, schermata, schermo, Carattere">
            <a:extLst>
              <a:ext uri="{FF2B5EF4-FFF2-40B4-BE49-F238E27FC236}">
                <a16:creationId xmlns:a16="http://schemas.microsoft.com/office/drawing/2014/main" id="{B605B8D3-4D8F-5B11-65B1-E80B2853C5B7}"/>
              </a:ext>
            </a:extLst>
          </p:cNvPr>
          <p:cNvPicPr>
            <a:picLocks noChangeAspect="1"/>
          </p:cNvPicPr>
          <p:nvPr/>
        </p:nvPicPr>
        <p:blipFill>
          <a:blip r:embed="rId4"/>
          <a:stretch>
            <a:fillRect/>
          </a:stretch>
        </p:blipFill>
        <p:spPr>
          <a:xfrm>
            <a:off x="1423370" y="4742575"/>
            <a:ext cx="3807938" cy="3091895"/>
          </a:xfrm>
          <a:prstGeom prst="rect">
            <a:avLst/>
          </a:prstGeom>
        </p:spPr>
      </p:pic>
      <p:sp>
        <p:nvSpPr>
          <p:cNvPr id="8" name="Rettangolo con angoli arrotondati 7">
            <a:extLst>
              <a:ext uri="{FF2B5EF4-FFF2-40B4-BE49-F238E27FC236}">
                <a16:creationId xmlns:a16="http://schemas.microsoft.com/office/drawing/2014/main" id="{1A64A196-6E87-7E2E-104C-2608AFF926C6}"/>
              </a:ext>
            </a:extLst>
          </p:cNvPr>
          <p:cNvSpPr/>
          <p:nvPr/>
        </p:nvSpPr>
        <p:spPr>
          <a:xfrm>
            <a:off x="7893141" y="3307536"/>
            <a:ext cx="3994059" cy="1110936"/>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a:extLst>
              <a:ext uri="{FF2B5EF4-FFF2-40B4-BE49-F238E27FC236}">
                <a16:creationId xmlns:a16="http://schemas.microsoft.com/office/drawing/2014/main" id="{27754F47-7F51-FC84-571F-CEE4B0B7BE2B}"/>
              </a:ext>
            </a:extLst>
          </p:cNvPr>
          <p:cNvSpPr txBox="1"/>
          <p:nvPr/>
        </p:nvSpPr>
        <p:spPr>
          <a:xfrm>
            <a:off x="1453307" y="3495035"/>
            <a:ext cx="3778001" cy="646331"/>
          </a:xfrm>
          <a:prstGeom prst="rect">
            <a:avLst/>
          </a:prstGeom>
          <a:noFill/>
        </p:spPr>
        <p:txBody>
          <a:bodyPr wrap="square" rtlCol="0">
            <a:spAutoFit/>
          </a:bodyPr>
          <a:lstStyle/>
          <a:p>
            <a:r>
              <a:rPr lang="it-IT" i="1">
                <a:solidFill>
                  <a:srgbClr val="49495A"/>
                </a:solidFill>
                <a:latin typeface="Open Sans" panose="020B0606030504020204" pitchFamily="34" charset="0"/>
                <a:ea typeface="Open Sans" panose="020B0606030504020204" pitchFamily="34" charset="0"/>
                <a:cs typeface="Open Sans" panose="020B0606030504020204" pitchFamily="34" charset="0"/>
              </a:rPr>
              <a:t>«Un utente malevolo non deve mai riuscire ad accedere al sistema»</a:t>
            </a:r>
          </a:p>
        </p:txBody>
      </p:sp>
      <p:sp>
        <p:nvSpPr>
          <p:cNvPr id="12" name="CasellaDiTesto 11">
            <a:extLst>
              <a:ext uri="{FF2B5EF4-FFF2-40B4-BE49-F238E27FC236}">
                <a16:creationId xmlns:a16="http://schemas.microsoft.com/office/drawing/2014/main" id="{693A8291-7826-B9DD-398F-7DFA46CD01B4}"/>
              </a:ext>
            </a:extLst>
          </p:cNvPr>
          <p:cNvSpPr txBox="1"/>
          <p:nvPr/>
        </p:nvSpPr>
        <p:spPr>
          <a:xfrm>
            <a:off x="7893141" y="3273524"/>
            <a:ext cx="4065737" cy="1200329"/>
          </a:xfrm>
          <a:prstGeom prst="rect">
            <a:avLst/>
          </a:prstGeom>
          <a:noFill/>
        </p:spPr>
        <p:txBody>
          <a:bodyPr wrap="square" rtlCol="0">
            <a:spAutoFit/>
          </a:bodyPr>
          <a:lstStyle/>
          <a:p>
            <a:r>
              <a:rPr lang="it-IT" i="1">
                <a:solidFill>
                  <a:srgbClr val="49495A"/>
                </a:solidFill>
                <a:latin typeface="Open Sans" panose="020B0606030504020204" pitchFamily="34" charset="0"/>
                <a:ea typeface="Open Sans" panose="020B0606030504020204" pitchFamily="34" charset="0"/>
                <a:cs typeface="Open Sans" panose="020B0606030504020204" pitchFamily="34" charset="0"/>
              </a:rPr>
              <a:t>«Un utente buono, una volta effettuata la richiesta, deve riuscire ad accedere al sistema infinitamente spesso»</a:t>
            </a:r>
          </a:p>
        </p:txBody>
      </p:sp>
    </p:spTree>
    <p:extLst>
      <p:ext uri="{BB962C8B-B14F-4D97-AF65-F5344CB8AC3E}">
        <p14:creationId xmlns:p14="http://schemas.microsoft.com/office/powerpoint/2010/main" val="3209374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62C3A67-5F06-FF18-E5C4-A57B68635F0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DA2CAF1-6FC8-F820-DDB3-F4F7E9A1659E}"/>
              </a:ext>
            </a:extLst>
          </p:cNvPr>
          <p:cNvSpPr/>
          <p:nvPr/>
        </p:nvSpPr>
        <p:spPr>
          <a:xfrm>
            <a:off x="632816" y="548283"/>
            <a:ext cx="9196984" cy="565071"/>
          </a:xfrm>
          <a:prstGeom prst="rect">
            <a:avLst/>
          </a:prstGeom>
          <a:noFill/>
          <a:ln/>
        </p:spPr>
        <p:txBody>
          <a:bodyPr wrap="none" lIns="0" tIns="0" rIns="0" bIns="0" rtlCol="0" anchor="t"/>
          <a:lstStyle/>
          <a:p>
            <a:pPr marL="0" indent="0">
              <a:lnSpc>
                <a:spcPts val="4400"/>
              </a:lnSpc>
              <a:buNone/>
            </a:pPr>
            <a:r>
              <a:rPr lang="en-US" sz="3550" err="1">
                <a:solidFill>
                  <a:srgbClr val="403CCF"/>
                </a:solidFill>
                <a:latin typeface="Libre Baskerville" pitchFamily="34" charset="0"/>
              </a:rPr>
              <a:t>Modellazione</a:t>
            </a:r>
            <a:r>
              <a:rPr lang="en-US" sz="3550">
                <a:solidFill>
                  <a:srgbClr val="403CCF"/>
                </a:solidFill>
                <a:latin typeface="Libre Baskerville" pitchFamily="34" charset="0"/>
              </a:rPr>
              <a:t> Markov</a:t>
            </a:r>
          </a:p>
        </p:txBody>
      </p:sp>
      <p:sp>
        <p:nvSpPr>
          <p:cNvPr id="27" name="CasellaDiTesto 26">
            <a:extLst>
              <a:ext uri="{FF2B5EF4-FFF2-40B4-BE49-F238E27FC236}">
                <a16:creationId xmlns:a16="http://schemas.microsoft.com/office/drawing/2014/main" id="{57CDE4E2-7F3D-DC3A-3709-D67E76E049ED}"/>
              </a:ext>
            </a:extLst>
          </p:cNvPr>
          <p:cNvSpPr txBox="1"/>
          <p:nvPr/>
        </p:nvSpPr>
        <p:spPr>
          <a:xfrm>
            <a:off x="632815" y="1941076"/>
            <a:ext cx="12759800" cy="369332"/>
          </a:xfrm>
          <a:prstGeom prst="rect">
            <a:avLst/>
          </a:prstGeom>
          <a:noFill/>
        </p:spPr>
        <p:txBody>
          <a:bodyPr wrap="square">
            <a:spAutoFit/>
          </a:bodyPr>
          <a:lstStyle/>
          <a:p>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Sono state sintetizzati un monitor di Runtime </a:t>
            </a:r>
            <a:r>
              <a:rPr lang="it-IT" err="1">
                <a:solidFill>
                  <a:srgbClr val="49495A"/>
                </a:solidFill>
                <a:latin typeface="Open Sans" panose="020B0606030504020204" pitchFamily="34" charset="0"/>
                <a:ea typeface="Open Sans" panose="020B0606030504020204" pitchFamily="34" charset="0"/>
                <a:cs typeface="Open Sans" panose="020B0606030504020204" pitchFamily="34" charset="0"/>
              </a:rPr>
              <a:t>Enforcemnet</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per la una proprietà di</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Safety</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e per quella di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Response</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1" name="CasellaDiTesto 30">
            <a:extLst>
              <a:ext uri="{FF2B5EF4-FFF2-40B4-BE49-F238E27FC236}">
                <a16:creationId xmlns:a16="http://schemas.microsoft.com/office/drawing/2014/main" id="{D5F5686E-5943-2D91-419A-D376A7ED54B0}"/>
              </a:ext>
            </a:extLst>
          </p:cNvPr>
          <p:cNvSpPr txBox="1"/>
          <p:nvPr/>
        </p:nvSpPr>
        <p:spPr>
          <a:xfrm>
            <a:off x="632816" y="1534899"/>
            <a:ext cx="6263284" cy="435953"/>
          </a:xfrm>
          <a:prstGeom prst="rect">
            <a:avLst/>
          </a:prstGeom>
          <a:noFill/>
        </p:spPr>
        <p:txBody>
          <a:bodyPr wrap="square">
            <a:spAutoFit/>
          </a:bodyPr>
          <a:lstStyle/>
          <a:p>
            <a:pPr marL="0" indent="0">
              <a:lnSpc>
                <a:spcPts val="2750"/>
              </a:lnSpc>
              <a:buNone/>
            </a:pPr>
            <a:r>
              <a:rPr lang="en-US" sz="2200">
                <a:solidFill>
                  <a:srgbClr val="403CCF"/>
                </a:solidFill>
                <a:latin typeface="Libre Baskerville" pitchFamily="34" charset="0"/>
              </a:rPr>
              <a:t>Monitor di Runtime Enforcement</a:t>
            </a:r>
            <a:endParaRPr lang="en-US" sz="2200"/>
          </a:p>
        </p:txBody>
      </p:sp>
      <p:sp>
        <p:nvSpPr>
          <p:cNvPr id="5" name="CasellaDiTesto 4">
            <a:extLst>
              <a:ext uri="{FF2B5EF4-FFF2-40B4-BE49-F238E27FC236}">
                <a16:creationId xmlns:a16="http://schemas.microsoft.com/office/drawing/2014/main" id="{8434BFEA-5AB9-C079-08B7-03AE3F5FC1AA}"/>
              </a:ext>
            </a:extLst>
          </p:cNvPr>
          <p:cNvSpPr txBox="1"/>
          <p:nvPr/>
        </p:nvSpPr>
        <p:spPr>
          <a:xfrm>
            <a:off x="632814" y="2602107"/>
            <a:ext cx="1300759" cy="795218"/>
          </a:xfrm>
          <a:prstGeom prst="rect">
            <a:avLst/>
          </a:prstGeom>
          <a:noFill/>
        </p:spPr>
        <p:txBody>
          <a:bodyPr wrap="square">
            <a:spAutoFit/>
          </a:bodyPr>
          <a:lstStyle/>
          <a:p>
            <a:pPr marL="0" indent="0">
              <a:lnSpc>
                <a:spcPts val="2750"/>
              </a:lnSpc>
              <a:buNone/>
            </a:pPr>
            <a:r>
              <a:rPr lang="en-US" sz="2200">
                <a:solidFill>
                  <a:srgbClr val="403CCF"/>
                </a:solidFill>
                <a:latin typeface="Libre Baskerville" pitchFamily="34" charset="0"/>
              </a:rPr>
              <a:t>Safety:</a:t>
            </a:r>
          </a:p>
          <a:p>
            <a:pPr marL="0" indent="0">
              <a:lnSpc>
                <a:spcPts val="2750"/>
              </a:lnSpc>
              <a:buNone/>
            </a:pPr>
            <a:endParaRPr lang="en-US" sz="2200"/>
          </a:p>
        </p:txBody>
      </p:sp>
      <p:sp>
        <p:nvSpPr>
          <p:cNvPr id="6" name="CasellaDiTesto 5">
            <a:extLst>
              <a:ext uri="{FF2B5EF4-FFF2-40B4-BE49-F238E27FC236}">
                <a16:creationId xmlns:a16="http://schemas.microsoft.com/office/drawing/2014/main" id="{91F3A2FF-3BC5-CCEA-9A2F-B74B296292F6}"/>
              </a:ext>
            </a:extLst>
          </p:cNvPr>
          <p:cNvSpPr txBox="1"/>
          <p:nvPr/>
        </p:nvSpPr>
        <p:spPr>
          <a:xfrm>
            <a:off x="7315200" y="2563763"/>
            <a:ext cx="1676401" cy="435953"/>
          </a:xfrm>
          <a:prstGeom prst="rect">
            <a:avLst/>
          </a:prstGeom>
          <a:noFill/>
        </p:spPr>
        <p:txBody>
          <a:bodyPr wrap="square">
            <a:spAutoFit/>
          </a:bodyPr>
          <a:lstStyle/>
          <a:p>
            <a:pPr marL="0" indent="0">
              <a:lnSpc>
                <a:spcPts val="2750"/>
              </a:lnSpc>
              <a:buNone/>
            </a:pPr>
            <a:r>
              <a:rPr lang="en-US" sz="2200">
                <a:solidFill>
                  <a:srgbClr val="403CCF"/>
                </a:solidFill>
                <a:latin typeface="Libre Baskerville" pitchFamily="34" charset="0"/>
              </a:rPr>
              <a:t>Response:</a:t>
            </a:r>
            <a:endParaRPr lang="en-US" sz="2200"/>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F990734D-45D8-D151-8F95-8BEAC3859C04}"/>
                  </a:ext>
                </a:extLst>
              </p:cNvPr>
              <p:cNvSpPr txBox="1"/>
              <p:nvPr/>
            </p:nvSpPr>
            <p:spPr>
              <a:xfrm>
                <a:off x="632814" y="3203326"/>
                <a:ext cx="3816521" cy="369332"/>
              </a:xfrm>
              <a:prstGeom prst="rect">
                <a:avLst/>
              </a:prstGeom>
              <a:noFill/>
            </p:spPr>
            <p:txBody>
              <a:bodyPr wrap="square" rtlCol="0">
                <a:spAutoFit/>
              </a:bodyPr>
              <a:lstStyle/>
              <a:p>
                <a:r>
                  <a:rPr lang="it-IT" i="1">
                    <a:latin typeface="Open Sans" panose="020B0606030504020204" pitchFamily="34" charset="0"/>
                    <a:ea typeface="Open Sans" panose="020B0606030504020204" pitchFamily="34" charset="0"/>
                    <a:cs typeface="Open Sans" panose="020B0606030504020204" pitchFamily="34" charset="0"/>
                  </a:rPr>
                  <a:t>P = </a:t>
                </a:r>
                <a14:m>
                  <m:oMath xmlns:m="http://schemas.openxmlformats.org/officeDocument/2006/math">
                    <m:sSup>
                      <m:sSupPr>
                        <m:ctrlPr>
                          <a:rPr lang="en-GB" i="1" smtClean="0">
                            <a:solidFill>
                              <a:srgbClr val="836967"/>
                            </a:solidFill>
                            <a:latin typeface="Cambria Math" panose="02040503050406030204" pitchFamily="18" charset="0"/>
                          </a:rPr>
                        </m:ctrlPr>
                      </m:sSupPr>
                      <m:e>
                        <m:r>
                          <a:rPr lang="en-GB" i="1">
                            <a:latin typeface="Cambria Math" panose="02040503050406030204" pitchFamily="18" charset="0"/>
                          </a:rPr>
                          <m:t>𝑎</m:t>
                        </m:r>
                      </m:e>
                      <m:sup>
                        <m:r>
                          <a:rPr lang="en-GB" i="1">
                            <a:latin typeface="Cambria Math" panose="02040503050406030204" pitchFamily="18" charset="0"/>
                          </a:rPr>
                          <m:t>𝜔</m:t>
                        </m:r>
                      </m:sup>
                    </m:sSup>
                  </m:oMath>
                </a14:m>
                <a:r>
                  <a:rPr lang="it-IT" i="1">
                    <a:latin typeface="Open Sans" panose="020B0606030504020204" pitchFamily="34" charset="0"/>
                    <a:ea typeface="Open Sans" panose="020B0606030504020204" pitchFamily="34" charset="0"/>
                    <a:cs typeface="Open Sans" panose="020B0606030504020204" pitchFamily="34" charset="0"/>
                  </a:rPr>
                  <a:t> </a:t>
                </a:r>
              </a:p>
            </p:txBody>
          </p:sp>
        </mc:Choice>
        <mc:Fallback xmlns="">
          <p:sp>
            <p:nvSpPr>
              <p:cNvPr id="11" name="CasellaDiTesto 10">
                <a:extLst>
                  <a:ext uri="{FF2B5EF4-FFF2-40B4-BE49-F238E27FC236}">
                    <a16:creationId xmlns:a16="http://schemas.microsoft.com/office/drawing/2014/main" id="{F990734D-45D8-D151-8F95-8BEAC3859C04}"/>
                  </a:ext>
                </a:extLst>
              </p:cNvPr>
              <p:cNvSpPr txBox="1">
                <a:spLocks noRot="1" noChangeAspect="1" noMove="1" noResize="1" noEditPoints="1" noAdjustHandles="1" noChangeArrowheads="1" noChangeShapeType="1" noTextEdit="1"/>
              </p:cNvSpPr>
              <p:nvPr/>
            </p:nvSpPr>
            <p:spPr>
              <a:xfrm>
                <a:off x="632814" y="3203326"/>
                <a:ext cx="3816521" cy="369332"/>
              </a:xfrm>
              <a:prstGeom prst="rect">
                <a:avLst/>
              </a:prstGeom>
              <a:blipFill>
                <a:blip r:embed="rId3"/>
                <a:stretch>
                  <a:fillRect l="-1438"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B694B45B-3D07-E324-ACCC-E530F5CB61E9}"/>
                  </a:ext>
                </a:extLst>
              </p:cNvPr>
              <p:cNvSpPr txBox="1"/>
              <p:nvPr/>
            </p:nvSpPr>
            <p:spPr>
              <a:xfrm>
                <a:off x="7303755" y="3203326"/>
                <a:ext cx="3375691" cy="369332"/>
              </a:xfrm>
              <a:prstGeom prst="rect">
                <a:avLst/>
              </a:prstGeom>
              <a:noFill/>
            </p:spPr>
            <p:txBody>
              <a:bodyPr wrap="square" rtlCol="0">
                <a:spAutoFit/>
              </a:bodyPr>
              <a:lstStyle/>
              <a:p>
                <a:r>
                  <a:rPr lang="it-IT" i="1">
                    <a:latin typeface="Open Sans" panose="020B0606030504020204" pitchFamily="34" charset="0"/>
                    <a:ea typeface="Open Sans" panose="020B0606030504020204" pitchFamily="34" charset="0"/>
                    <a:cs typeface="Open Sans" panose="020B0606030504020204" pitchFamily="34" charset="0"/>
                  </a:rPr>
                  <a:t>P = </a:t>
                </a:r>
                <a14:m>
                  <m:oMath xmlns:m="http://schemas.openxmlformats.org/officeDocument/2006/math">
                    <m:sSup>
                      <m:sSupPr>
                        <m:ctrlPr>
                          <a:rPr lang="it-IT" b="0" i="1" smtClean="0">
                            <a:latin typeface="Cambria Math" panose="02040503050406030204" pitchFamily="18" charset="0"/>
                          </a:rPr>
                        </m:ctrlPr>
                      </m:sSupPr>
                      <m:e>
                        <m:r>
                          <a:rPr lang="en-GB" i="1">
                            <a:latin typeface="Cambria Math" panose="02040503050406030204" pitchFamily="18" charset="0"/>
                          </a:rPr>
                          <m:t>(</m:t>
                        </m:r>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it-IT" i="1">
                                    <a:latin typeface="Cambria Math" panose="02040503050406030204" pitchFamily="18" charset="0"/>
                                  </a:rPr>
                                  <m:t>𝑎</m:t>
                                </m:r>
                              </m:e>
                              <m:sup>
                                <m:r>
                                  <a:rPr lang="it-IT" i="1">
                                    <a:latin typeface="Cambria Math" panose="02040503050406030204" pitchFamily="18" charset="0"/>
                                  </a:rPr>
                                  <m:t>∗</m:t>
                                </m:r>
                              </m:sup>
                            </m:sSup>
                            <m:sSup>
                              <m:sSupPr>
                                <m:ctrlPr>
                                  <a:rPr lang="en-GB" i="1">
                                    <a:latin typeface="Cambria Math" panose="02040503050406030204" pitchFamily="18" charset="0"/>
                                  </a:rPr>
                                </m:ctrlPr>
                              </m:sSupPr>
                              <m:e>
                                <m:r>
                                  <a:rPr lang="it-IT" i="1">
                                    <a:latin typeface="Cambria Math" panose="02040503050406030204" pitchFamily="18" charset="0"/>
                                  </a:rPr>
                                  <m:t>𝑏</m:t>
                                </m:r>
                              </m:e>
                              <m:sup>
                                <m:r>
                                  <a:rPr lang="it-IT" i="1">
                                    <a:latin typeface="Cambria Math" panose="02040503050406030204" pitchFamily="18" charset="0"/>
                                  </a:rPr>
                                  <m:t>+</m:t>
                                </m:r>
                              </m:sup>
                            </m:sSup>
                          </m:e>
                        </m:d>
                        <m:r>
                          <m:rPr>
                            <m:nor/>
                          </m:rPr>
                          <a:rPr lang="it-IT" i="1" dirty="0">
                            <a:latin typeface="Open Sans" panose="020B0606030504020204" pitchFamily="34" charset="0"/>
                            <a:ea typeface="Open Sans" panose="020B0606030504020204" pitchFamily="34" charset="0"/>
                            <a:cs typeface="Open Sans" panose="020B0606030504020204" pitchFamily="34" charset="0"/>
                          </a:rPr>
                          <m:t> · </m:t>
                        </m:r>
                        <m:sSup>
                          <m:sSupPr>
                            <m:ctrlPr>
                              <a:rPr lang="it-IT" i="1">
                                <a:latin typeface="Cambria Math" panose="02040503050406030204" pitchFamily="18" charset="0"/>
                              </a:rPr>
                            </m:ctrlPr>
                          </m:sSupPr>
                          <m:e>
                            <m:r>
                              <a:rPr lang="it-IT" i="1">
                                <a:latin typeface="Cambria Math" panose="02040503050406030204" pitchFamily="18" charset="0"/>
                              </a:rPr>
                              <m:t>(</m:t>
                            </m:r>
                            <m:r>
                              <a:rPr lang="it-IT" i="1">
                                <a:latin typeface="Cambria Math" panose="02040503050406030204" pitchFamily="18" charset="0"/>
                              </a:rPr>
                              <m:t>𝑎</m:t>
                            </m:r>
                            <m:r>
                              <a:rPr lang="it-IT" i="1">
                                <a:latin typeface="Cambria Math" panose="02040503050406030204" pitchFamily="18" charset="0"/>
                              </a:rPr>
                              <m:t>+</m:t>
                            </m:r>
                            <m:r>
                              <a:rPr lang="it-IT" i="1">
                                <a:latin typeface="Cambria Math" panose="02040503050406030204" pitchFamily="18" charset="0"/>
                              </a:rPr>
                              <m:t>𝑏</m:t>
                            </m:r>
                            <m:r>
                              <a:rPr lang="it-IT" i="1">
                                <a:latin typeface="Cambria Math" panose="02040503050406030204" pitchFamily="18" charset="0"/>
                              </a:rPr>
                              <m:t>)</m:t>
                            </m:r>
                          </m:e>
                          <m:sup>
                            <m:r>
                              <a:rPr lang="it-IT" i="1">
                                <a:latin typeface="Cambria Math" panose="02040503050406030204" pitchFamily="18" charset="0"/>
                              </a:rPr>
                              <m:t>∗</m:t>
                            </m:r>
                          </m:sup>
                        </m:sSup>
                        <m:r>
                          <m:rPr>
                            <m:nor/>
                          </m:rPr>
                          <a:rPr lang="it-IT" i="1" dirty="0">
                            <a:latin typeface="Open Sans" panose="020B0606030504020204" pitchFamily="34" charset="0"/>
                            <a:ea typeface="Open Sans" panose="020B0606030504020204" pitchFamily="34" charset="0"/>
                            <a:cs typeface="Open Sans" panose="020B0606030504020204" pitchFamily="34" charset="0"/>
                          </a:rPr>
                          <m:t> · </m:t>
                        </m:r>
                        <m:r>
                          <a:rPr lang="it-IT" i="1">
                            <a:latin typeface="Cambria Math" panose="02040503050406030204" pitchFamily="18" charset="0"/>
                          </a:rPr>
                          <m:t>𝑐</m:t>
                        </m:r>
                        <m:r>
                          <a:rPr lang="it-IT" i="1">
                            <a:latin typeface="Cambria Math" panose="02040503050406030204" pitchFamily="18" charset="0"/>
                          </a:rPr>
                          <m:t>)</m:t>
                        </m:r>
                      </m:e>
                      <m:sup>
                        <m:r>
                          <a:rPr lang="en-GB" i="1" dirty="0" smtClean="0">
                            <a:latin typeface="Cambria Math" panose="02040503050406030204" pitchFamily="18" charset="0"/>
                            <a:ea typeface="Cambria Math" panose="02040503050406030204" pitchFamily="18" charset="0"/>
                          </a:rPr>
                          <m:t>𝜔</m:t>
                        </m:r>
                      </m:sup>
                    </m:sSup>
                  </m:oMath>
                </a14:m>
                <a:endParaRPr lang="it-IT" i="1">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CasellaDiTesto 11">
                <a:extLst>
                  <a:ext uri="{FF2B5EF4-FFF2-40B4-BE49-F238E27FC236}">
                    <a16:creationId xmlns:a16="http://schemas.microsoft.com/office/drawing/2014/main" id="{B694B45B-3D07-E324-ACCC-E530F5CB61E9}"/>
                  </a:ext>
                </a:extLst>
              </p:cNvPr>
              <p:cNvSpPr txBox="1">
                <a:spLocks noRot="1" noChangeAspect="1" noMove="1" noResize="1" noEditPoints="1" noAdjustHandles="1" noChangeArrowheads="1" noChangeShapeType="1" noTextEdit="1"/>
              </p:cNvSpPr>
              <p:nvPr/>
            </p:nvSpPr>
            <p:spPr>
              <a:xfrm>
                <a:off x="7303755" y="3203326"/>
                <a:ext cx="3375691" cy="369332"/>
              </a:xfrm>
              <a:prstGeom prst="rect">
                <a:avLst/>
              </a:prstGeom>
              <a:blipFill>
                <a:blip r:embed="rId4"/>
                <a:stretch>
                  <a:fillRect l="-1444" t="-8197" b="-24590"/>
                </a:stretch>
              </a:blipFill>
            </p:spPr>
            <p:txBody>
              <a:bodyPr/>
              <a:lstStyle/>
              <a:p>
                <a:r>
                  <a:rPr lang="en-US">
                    <a:noFill/>
                  </a:rPr>
                  <a:t> </a:t>
                </a:r>
              </a:p>
            </p:txBody>
          </p:sp>
        </mc:Fallback>
      </mc:AlternateContent>
      <p:pic>
        <p:nvPicPr>
          <p:cNvPr id="8" name="Immagine 7" descr="Immagine che contiene diagramma, cerchio, disegno, design&#10;&#10;Il contenuto generato dall'IA potrebbe non essere corretto.">
            <a:extLst>
              <a:ext uri="{FF2B5EF4-FFF2-40B4-BE49-F238E27FC236}">
                <a16:creationId xmlns:a16="http://schemas.microsoft.com/office/drawing/2014/main" id="{F66FE31E-06D3-5E32-B45E-523E61A2E6E7}"/>
              </a:ext>
            </a:extLst>
          </p:cNvPr>
          <p:cNvPicPr>
            <a:picLocks noChangeAspect="1"/>
          </p:cNvPicPr>
          <p:nvPr/>
        </p:nvPicPr>
        <p:blipFill>
          <a:blip r:embed="rId5"/>
          <a:stretch>
            <a:fillRect/>
          </a:stretch>
        </p:blipFill>
        <p:spPr>
          <a:xfrm>
            <a:off x="6896100" y="3776268"/>
            <a:ext cx="3419475" cy="3267075"/>
          </a:xfrm>
          <a:prstGeom prst="rect">
            <a:avLst/>
          </a:prstGeom>
        </p:spPr>
      </p:pic>
      <p:pic>
        <p:nvPicPr>
          <p:cNvPr id="13" name="Immagine 12" descr="Immagine che contiene diagramma, linea, cerchio">
            <a:extLst>
              <a:ext uri="{FF2B5EF4-FFF2-40B4-BE49-F238E27FC236}">
                <a16:creationId xmlns:a16="http://schemas.microsoft.com/office/drawing/2014/main" id="{AB92C456-409B-BF26-D3C1-129714EE9BC0}"/>
              </a:ext>
            </a:extLst>
          </p:cNvPr>
          <p:cNvPicPr>
            <a:picLocks noChangeAspect="1"/>
          </p:cNvPicPr>
          <p:nvPr/>
        </p:nvPicPr>
        <p:blipFill>
          <a:blip r:embed="rId6"/>
          <a:stretch>
            <a:fillRect/>
          </a:stretch>
        </p:blipFill>
        <p:spPr>
          <a:xfrm>
            <a:off x="390293" y="3774719"/>
            <a:ext cx="3419475" cy="1114425"/>
          </a:xfrm>
          <a:prstGeom prst="rect">
            <a:avLst/>
          </a:prstGeom>
        </p:spPr>
      </p:pic>
      <p:sp>
        <p:nvSpPr>
          <p:cNvPr id="14" name="CasellaDiTesto 13">
            <a:extLst>
              <a:ext uri="{FF2B5EF4-FFF2-40B4-BE49-F238E27FC236}">
                <a16:creationId xmlns:a16="http://schemas.microsoft.com/office/drawing/2014/main" id="{C9DB5118-0F37-43DD-E9CB-F90BD9DE6A77}"/>
              </a:ext>
            </a:extLst>
          </p:cNvPr>
          <p:cNvSpPr txBox="1"/>
          <p:nvPr/>
        </p:nvSpPr>
        <p:spPr>
          <a:xfrm>
            <a:off x="9218234" y="5495359"/>
            <a:ext cx="4895384" cy="1754326"/>
          </a:xfrm>
          <a:prstGeom prst="rect">
            <a:avLst/>
          </a:prstGeom>
          <a:noFill/>
        </p:spPr>
        <p:txBody>
          <a:bodyPr wrap="square" rtlCol="0">
            <a:spAutoFit/>
          </a:bodyPr>
          <a:lstStyle/>
          <a:p>
            <a:pPr marL="285750" indent="-285750">
              <a:buFont typeface="Wingdings" panose="05000000000000000000" pitchFamily="2" charset="2"/>
              <a:buChar char="q"/>
            </a:pPr>
            <a:r>
              <a:rPr lang="it-IT"/>
              <a:t>a: qualunque evento diverso da b o c</a:t>
            </a:r>
          </a:p>
          <a:p>
            <a:endParaRPr lang="it-IT"/>
          </a:p>
          <a:p>
            <a:pPr marL="285750" indent="-285750">
              <a:buFont typeface="Wingdings" panose="05000000000000000000" pitchFamily="2" charset="2"/>
              <a:buChar char="q"/>
            </a:pPr>
            <a:r>
              <a:rPr lang="it-IT"/>
              <a:t>b: l’utente buono inserisce le credenziali per effettuare l’accesso</a:t>
            </a:r>
          </a:p>
          <a:p>
            <a:endParaRPr lang="it-IT"/>
          </a:p>
          <a:p>
            <a:pPr marL="285750" indent="-285750">
              <a:buFont typeface="Wingdings" panose="05000000000000000000" pitchFamily="2" charset="2"/>
              <a:buChar char="q"/>
            </a:pPr>
            <a:r>
              <a:rPr lang="it-IT"/>
              <a:t> c: il sistema fornisce l’accesso all’utente buono</a:t>
            </a:r>
          </a:p>
        </p:txBody>
      </p:sp>
      <p:sp>
        <p:nvSpPr>
          <p:cNvPr id="3" name="CasellaDiTesto 2">
            <a:extLst>
              <a:ext uri="{FF2B5EF4-FFF2-40B4-BE49-F238E27FC236}">
                <a16:creationId xmlns:a16="http://schemas.microsoft.com/office/drawing/2014/main" id="{71140763-BA33-2DBA-EC17-449D34B5D265}"/>
              </a:ext>
            </a:extLst>
          </p:cNvPr>
          <p:cNvSpPr txBox="1"/>
          <p:nvPr/>
        </p:nvSpPr>
        <p:spPr>
          <a:xfrm>
            <a:off x="360440" y="5495359"/>
            <a:ext cx="4783865" cy="1477328"/>
          </a:xfrm>
          <a:prstGeom prst="rect">
            <a:avLst/>
          </a:prstGeom>
          <a:noFill/>
        </p:spPr>
        <p:txBody>
          <a:bodyPr wrap="square" rtlCol="0">
            <a:spAutoFit/>
          </a:bodyPr>
          <a:lstStyle/>
          <a:p>
            <a:pPr marL="285750" indent="-285750">
              <a:buFont typeface="Wingdings" panose="05000000000000000000" pitchFamily="2" charset="2"/>
              <a:buChar char="q"/>
            </a:pPr>
            <a:r>
              <a:rPr lang="it-IT"/>
              <a:t>a: il sistema non fornisce l’accesso all’utente malevolo</a:t>
            </a:r>
          </a:p>
          <a:p>
            <a:endParaRPr lang="it-IT"/>
          </a:p>
          <a:p>
            <a:pPr marL="285750" indent="-285750">
              <a:buFont typeface="Wingdings" panose="05000000000000000000" pitchFamily="2" charset="2"/>
              <a:buChar char="q"/>
            </a:pPr>
            <a:r>
              <a:rPr lang="it-IT"/>
              <a:t> b: il sistema fornisce l’accesso all’utente malevolo</a:t>
            </a:r>
          </a:p>
        </p:txBody>
      </p:sp>
    </p:spTree>
    <p:extLst>
      <p:ext uri="{BB962C8B-B14F-4D97-AF65-F5344CB8AC3E}">
        <p14:creationId xmlns:p14="http://schemas.microsoft.com/office/powerpoint/2010/main" val="500341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992AC98-3A96-C301-42E9-BC8F20FCBDE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CDC2D90-EA79-E120-9A34-F73A695EABD5}"/>
              </a:ext>
            </a:extLst>
          </p:cNvPr>
          <p:cNvSpPr/>
          <p:nvPr/>
        </p:nvSpPr>
        <p:spPr>
          <a:xfrm>
            <a:off x="632816" y="548283"/>
            <a:ext cx="4729759" cy="565071"/>
          </a:xfrm>
          <a:prstGeom prst="rect">
            <a:avLst/>
          </a:prstGeom>
          <a:noFill/>
          <a:ln/>
        </p:spPr>
        <p:txBody>
          <a:bodyPr wrap="none" lIns="0" tIns="0" rIns="0" bIns="0" rtlCol="0" anchor="t"/>
          <a:lstStyle/>
          <a:p>
            <a:pPr marL="0" indent="0">
              <a:lnSpc>
                <a:spcPts val="4400"/>
              </a:lnSpc>
              <a:buNone/>
            </a:pPr>
            <a:r>
              <a:rPr lang="en-US" sz="3550" err="1">
                <a:solidFill>
                  <a:srgbClr val="403CCF"/>
                </a:solidFill>
                <a:latin typeface="Libre Baskerville" pitchFamily="34" charset="0"/>
              </a:rPr>
              <a:t>Scelte</a:t>
            </a:r>
            <a:r>
              <a:rPr lang="en-US" sz="3550">
                <a:solidFill>
                  <a:srgbClr val="403CCF"/>
                </a:solidFill>
                <a:latin typeface="Libre Baskerville" pitchFamily="34" charset="0"/>
              </a:rPr>
              <a:t> </a:t>
            </a:r>
            <a:r>
              <a:rPr lang="en-US" sz="3550" err="1">
                <a:solidFill>
                  <a:srgbClr val="403CCF"/>
                </a:solidFill>
                <a:latin typeface="Libre Baskerville" pitchFamily="34" charset="0"/>
              </a:rPr>
              <a:t>Tecnologiche</a:t>
            </a:r>
            <a:endParaRPr lang="en-US" sz="3550">
              <a:solidFill>
                <a:srgbClr val="403CCF"/>
              </a:solidFill>
              <a:latin typeface="Libre Baskerville" pitchFamily="34" charset="0"/>
            </a:endParaRPr>
          </a:p>
        </p:txBody>
      </p:sp>
      <p:pic>
        <p:nvPicPr>
          <p:cNvPr id="4" name="Immagine 3" descr="Immagine che contiene logo, Elementi grafici, grafica, schermata">
            <a:extLst>
              <a:ext uri="{FF2B5EF4-FFF2-40B4-BE49-F238E27FC236}">
                <a16:creationId xmlns:a16="http://schemas.microsoft.com/office/drawing/2014/main" id="{977AD6C0-6900-9264-BF1D-AB657BD23712}"/>
              </a:ext>
            </a:extLst>
          </p:cNvPr>
          <p:cNvPicPr>
            <a:picLocks noChangeAspect="1"/>
          </p:cNvPicPr>
          <p:nvPr/>
        </p:nvPicPr>
        <p:blipFill>
          <a:blip r:embed="rId3"/>
          <a:stretch>
            <a:fillRect/>
          </a:stretch>
        </p:blipFill>
        <p:spPr>
          <a:xfrm>
            <a:off x="323472" y="1642296"/>
            <a:ext cx="4255327" cy="1377129"/>
          </a:xfrm>
          <a:prstGeom prst="rect">
            <a:avLst/>
          </a:prstGeom>
        </p:spPr>
      </p:pic>
      <p:pic>
        <p:nvPicPr>
          <p:cNvPr id="6" name="Immagine 5" descr="Immagine che contiene clipart, logo, design&#10;&#10;Il contenuto generato dall'IA potrebbe non essere corretto.">
            <a:extLst>
              <a:ext uri="{FF2B5EF4-FFF2-40B4-BE49-F238E27FC236}">
                <a16:creationId xmlns:a16="http://schemas.microsoft.com/office/drawing/2014/main" id="{71894079-E463-2AB4-A52B-443D0CC52CBE}"/>
              </a:ext>
            </a:extLst>
          </p:cNvPr>
          <p:cNvPicPr>
            <a:picLocks noChangeAspect="1"/>
          </p:cNvPicPr>
          <p:nvPr/>
        </p:nvPicPr>
        <p:blipFill>
          <a:blip r:embed="rId4"/>
          <a:stretch>
            <a:fillRect/>
          </a:stretch>
        </p:blipFill>
        <p:spPr>
          <a:xfrm>
            <a:off x="5484377" y="1390556"/>
            <a:ext cx="1880607" cy="1880607"/>
          </a:xfrm>
          <a:prstGeom prst="rect">
            <a:avLst/>
          </a:prstGeom>
        </p:spPr>
      </p:pic>
      <p:pic>
        <p:nvPicPr>
          <p:cNvPr id="8" name="Immagine 7">
            <a:extLst>
              <a:ext uri="{FF2B5EF4-FFF2-40B4-BE49-F238E27FC236}">
                <a16:creationId xmlns:a16="http://schemas.microsoft.com/office/drawing/2014/main" id="{AF6FE6B9-4D9C-EEEB-9020-969263248A99}"/>
              </a:ext>
            </a:extLst>
          </p:cNvPr>
          <p:cNvPicPr>
            <a:picLocks noChangeAspect="1"/>
          </p:cNvPicPr>
          <p:nvPr/>
        </p:nvPicPr>
        <p:blipFill>
          <a:blip r:embed="rId5"/>
          <a:srcRect/>
          <a:stretch/>
        </p:blipFill>
        <p:spPr>
          <a:xfrm>
            <a:off x="7038839" y="6461489"/>
            <a:ext cx="2466975" cy="1017627"/>
          </a:xfrm>
          <a:prstGeom prst="rect">
            <a:avLst/>
          </a:prstGeom>
        </p:spPr>
      </p:pic>
      <p:pic>
        <p:nvPicPr>
          <p:cNvPr id="10" name="Immagine 9" descr="Immagine che contiene clipart, simbolo, Elementi grafici, logo&#10;&#10;Il contenuto generato dall'IA potrebbe non essere corretto.">
            <a:extLst>
              <a:ext uri="{FF2B5EF4-FFF2-40B4-BE49-F238E27FC236}">
                <a16:creationId xmlns:a16="http://schemas.microsoft.com/office/drawing/2014/main" id="{D9D3800E-DDC1-B145-3EED-785288581BC3}"/>
              </a:ext>
            </a:extLst>
          </p:cNvPr>
          <p:cNvPicPr>
            <a:picLocks noChangeAspect="1"/>
          </p:cNvPicPr>
          <p:nvPr/>
        </p:nvPicPr>
        <p:blipFill>
          <a:blip r:embed="rId6"/>
          <a:stretch>
            <a:fillRect/>
          </a:stretch>
        </p:blipFill>
        <p:spPr>
          <a:xfrm>
            <a:off x="11368392" y="1259296"/>
            <a:ext cx="2143125" cy="2143125"/>
          </a:xfrm>
          <a:prstGeom prst="rect">
            <a:avLst/>
          </a:prstGeom>
        </p:spPr>
      </p:pic>
      <p:pic>
        <p:nvPicPr>
          <p:cNvPr id="12" name="Immagine 11" descr="Immagine che contiene Carattere, logo, Elementi grafici, grafica&#10;&#10;Il contenuto generato dall'IA potrebbe non essere corretto.">
            <a:extLst>
              <a:ext uri="{FF2B5EF4-FFF2-40B4-BE49-F238E27FC236}">
                <a16:creationId xmlns:a16="http://schemas.microsoft.com/office/drawing/2014/main" id="{70EEF3C4-9888-F0BF-F038-3E227384BE19}"/>
              </a:ext>
            </a:extLst>
          </p:cNvPr>
          <p:cNvPicPr>
            <a:picLocks noChangeAspect="1"/>
          </p:cNvPicPr>
          <p:nvPr/>
        </p:nvPicPr>
        <p:blipFill>
          <a:blip r:embed="rId7"/>
          <a:stretch>
            <a:fillRect/>
          </a:stretch>
        </p:blipFill>
        <p:spPr>
          <a:xfrm>
            <a:off x="7562707" y="1053665"/>
            <a:ext cx="3410239" cy="2554388"/>
          </a:xfrm>
          <a:prstGeom prst="rect">
            <a:avLst/>
          </a:prstGeom>
        </p:spPr>
      </p:pic>
      <p:pic>
        <p:nvPicPr>
          <p:cNvPr id="14" name="Immagine 13" descr="Immagine che contiene Elementi grafici, arancione, simbolo, rosso&#10;&#10;Il contenuto generato dall'IA potrebbe non essere corretto.">
            <a:extLst>
              <a:ext uri="{FF2B5EF4-FFF2-40B4-BE49-F238E27FC236}">
                <a16:creationId xmlns:a16="http://schemas.microsoft.com/office/drawing/2014/main" id="{ED14C740-B3F7-9515-08F7-1F66D29315E2}"/>
              </a:ext>
            </a:extLst>
          </p:cNvPr>
          <p:cNvPicPr>
            <a:picLocks noChangeAspect="1"/>
          </p:cNvPicPr>
          <p:nvPr/>
        </p:nvPicPr>
        <p:blipFill>
          <a:blip r:embed="rId8"/>
          <a:stretch>
            <a:fillRect/>
          </a:stretch>
        </p:blipFill>
        <p:spPr>
          <a:xfrm>
            <a:off x="192596" y="3718685"/>
            <a:ext cx="2258540" cy="2258540"/>
          </a:xfrm>
          <a:prstGeom prst="rect">
            <a:avLst/>
          </a:prstGeom>
        </p:spPr>
      </p:pic>
      <p:pic>
        <p:nvPicPr>
          <p:cNvPr id="16" name="Immagine 15" descr="Immagine che contiene giallo, simbolo, logo, design&#10;&#10;Il contenuto generato dall'IA potrebbe non essere corretto.">
            <a:extLst>
              <a:ext uri="{FF2B5EF4-FFF2-40B4-BE49-F238E27FC236}">
                <a16:creationId xmlns:a16="http://schemas.microsoft.com/office/drawing/2014/main" id="{9AA34337-373A-F108-2A8C-F3783028A395}"/>
              </a:ext>
            </a:extLst>
          </p:cNvPr>
          <p:cNvPicPr>
            <a:picLocks noChangeAspect="1"/>
          </p:cNvPicPr>
          <p:nvPr/>
        </p:nvPicPr>
        <p:blipFill>
          <a:blip r:embed="rId9"/>
          <a:stretch>
            <a:fillRect/>
          </a:stretch>
        </p:blipFill>
        <p:spPr>
          <a:xfrm>
            <a:off x="2069219" y="3709541"/>
            <a:ext cx="4069631" cy="2289168"/>
          </a:xfrm>
          <a:prstGeom prst="rect">
            <a:avLst/>
          </a:prstGeom>
        </p:spPr>
      </p:pic>
      <p:pic>
        <p:nvPicPr>
          <p:cNvPr id="18" name="Immagine 17" descr="Immagine che contiene Elementi grafici, logo, Carattere, grafica&#10;&#10;Il contenuto generato dall'IA potrebbe non essere corretto.">
            <a:extLst>
              <a:ext uri="{FF2B5EF4-FFF2-40B4-BE49-F238E27FC236}">
                <a16:creationId xmlns:a16="http://schemas.microsoft.com/office/drawing/2014/main" id="{DE46693F-D132-5ED4-DCC3-726970B94240}"/>
              </a:ext>
            </a:extLst>
          </p:cNvPr>
          <p:cNvPicPr>
            <a:picLocks noChangeAspect="1"/>
          </p:cNvPicPr>
          <p:nvPr/>
        </p:nvPicPr>
        <p:blipFill>
          <a:blip r:embed="rId10"/>
          <a:stretch>
            <a:fillRect/>
          </a:stretch>
        </p:blipFill>
        <p:spPr>
          <a:xfrm>
            <a:off x="11368392" y="3793608"/>
            <a:ext cx="2632665" cy="2252569"/>
          </a:xfrm>
          <a:prstGeom prst="rect">
            <a:avLst/>
          </a:prstGeom>
        </p:spPr>
      </p:pic>
      <p:pic>
        <p:nvPicPr>
          <p:cNvPr id="20" name="Immagine 19" descr="Immagine che contiene logo, simbolo, Blu elettrico, testo&#10;&#10;Il contenuto generato dall'IA potrebbe non essere corretto.">
            <a:extLst>
              <a:ext uri="{FF2B5EF4-FFF2-40B4-BE49-F238E27FC236}">
                <a16:creationId xmlns:a16="http://schemas.microsoft.com/office/drawing/2014/main" id="{6980B6EE-0C63-4C26-4048-360CA48E67FC}"/>
              </a:ext>
            </a:extLst>
          </p:cNvPr>
          <p:cNvPicPr>
            <a:picLocks noChangeAspect="1"/>
          </p:cNvPicPr>
          <p:nvPr/>
        </p:nvPicPr>
        <p:blipFill>
          <a:blip r:embed="rId11"/>
          <a:stretch>
            <a:fillRect/>
          </a:stretch>
        </p:blipFill>
        <p:spPr>
          <a:xfrm>
            <a:off x="5338935" y="3691263"/>
            <a:ext cx="3550537" cy="2287925"/>
          </a:xfrm>
          <a:prstGeom prst="rect">
            <a:avLst/>
          </a:prstGeom>
        </p:spPr>
      </p:pic>
      <p:pic>
        <p:nvPicPr>
          <p:cNvPr id="22" name="Immagine 21" descr="Immagine che contiene Carattere, schermata, logo, Elementi grafici&#10;&#10;Il contenuto generato dall'IA potrebbe non essere corretto.">
            <a:extLst>
              <a:ext uri="{FF2B5EF4-FFF2-40B4-BE49-F238E27FC236}">
                <a16:creationId xmlns:a16="http://schemas.microsoft.com/office/drawing/2014/main" id="{833693E6-B8EB-4CED-ADA9-F31ED8039C0B}"/>
              </a:ext>
            </a:extLst>
          </p:cNvPr>
          <p:cNvPicPr>
            <a:picLocks noChangeAspect="1"/>
          </p:cNvPicPr>
          <p:nvPr/>
        </p:nvPicPr>
        <p:blipFill>
          <a:blip r:embed="rId12"/>
          <a:stretch>
            <a:fillRect/>
          </a:stretch>
        </p:blipFill>
        <p:spPr>
          <a:xfrm>
            <a:off x="8500389" y="4024961"/>
            <a:ext cx="2212088" cy="2212088"/>
          </a:xfrm>
          <a:prstGeom prst="rect">
            <a:avLst/>
          </a:prstGeom>
        </p:spPr>
      </p:pic>
      <p:pic>
        <p:nvPicPr>
          <p:cNvPr id="5" name="Immagine 4" descr="Immagine che contiene arte, Arti creative, creatività, design&#10;&#10;Il contenuto generato dall'IA potrebbe non essere corretto.">
            <a:extLst>
              <a:ext uri="{FF2B5EF4-FFF2-40B4-BE49-F238E27FC236}">
                <a16:creationId xmlns:a16="http://schemas.microsoft.com/office/drawing/2014/main" id="{41157CAC-0D27-052E-66D4-E06414D839C0}"/>
              </a:ext>
            </a:extLst>
          </p:cNvPr>
          <p:cNvPicPr>
            <a:picLocks noChangeAspect="1"/>
          </p:cNvPicPr>
          <p:nvPr/>
        </p:nvPicPr>
        <p:blipFill>
          <a:blip r:embed="rId13"/>
          <a:stretch>
            <a:fillRect/>
          </a:stretch>
        </p:blipFill>
        <p:spPr>
          <a:xfrm>
            <a:off x="192596" y="6046177"/>
            <a:ext cx="2212088" cy="2212088"/>
          </a:xfrm>
          <a:prstGeom prst="rect">
            <a:avLst/>
          </a:prstGeom>
        </p:spPr>
      </p:pic>
      <p:pic>
        <p:nvPicPr>
          <p:cNvPr id="9" name="Immagine 8" descr="Immagine che contiene schermata, Elementi grafici, design&#10;&#10;Il contenuto generato dall'IA potrebbe non essere corretto.">
            <a:extLst>
              <a:ext uri="{FF2B5EF4-FFF2-40B4-BE49-F238E27FC236}">
                <a16:creationId xmlns:a16="http://schemas.microsoft.com/office/drawing/2014/main" id="{91EF871F-DEE0-7B44-FFCF-4858B4C42307}"/>
              </a:ext>
            </a:extLst>
          </p:cNvPr>
          <p:cNvPicPr>
            <a:picLocks noChangeAspect="1"/>
          </p:cNvPicPr>
          <p:nvPr/>
        </p:nvPicPr>
        <p:blipFill>
          <a:blip r:embed="rId14"/>
          <a:stretch>
            <a:fillRect/>
          </a:stretch>
        </p:blipFill>
        <p:spPr>
          <a:xfrm>
            <a:off x="3170547" y="6237049"/>
            <a:ext cx="3102428" cy="1900237"/>
          </a:xfrm>
          <a:prstGeom prst="rect">
            <a:avLst/>
          </a:prstGeom>
        </p:spPr>
      </p:pic>
      <p:pic>
        <p:nvPicPr>
          <p:cNvPr id="13" name="Immagine 12" descr="Immagine che contiene Carattere, Elementi grafici, logo, simbolo&#10;&#10;Il contenuto generato dall'IA potrebbe non essere corretto.">
            <a:extLst>
              <a:ext uri="{FF2B5EF4-FFF2-40B4-BE49-F238E27FC236}">
                <a16:creationId xmlns:a16="http://schemas.microsoft.com/office/drawing/2014/main" id="{BE9A8B3E-ADA6-4626-ED6E-8B576AC1D939}"/>
              </a:ext>
            </a:extLst>
          </p:cNvPr>
          <p:cNvPicPr>
            <a:picLocks noChangeAspect="1"/>
          </p:cNvPicPr>
          <p:nvPr/>
        </p:nvPicPr>
        <p:blipFill>
          <a:blip r:embed="rId15"/>
          <a:stretch>
            <a:fillRect/>
          </a:stretch>
        </p:blipFill>
        <p:spPr>
          <a:xfrm>
            <a:off x="10414641" y="6251166"/>
            <a:ext cx="3171825" cy="1438275"/>
          </a:xfrm>
          <a:prstGeom prst="rect">
            <a:avLst/>
          </a:prstGeom>
        </p:spPr>
      </p:pic>
    </p:spTree>
    <p:extLst>
      <p:ext uri="{BB962C8B-B14F-4D97-AF65-F5344CB8AC3E}">
        <p14:creationId xmlns:p14="http://schemas.microsoft.com/office/powerpoint/2010/main" val="55404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3" name="Text 0"/>
          <p:cNvSpPr/>
          <p:nvPr/>
        </p:nvSpPr>
        <p:spPr>
          <a:xfrm>
            <a:off x="396954" y="325993"/>
            <a:ext cx="6918246" cy="693896"/>
          </a:xfrm>
          <a:prstGeom prst="rect">
            <a:avLst/>
          </a:prstGeom>
          <a:noFill/>
          <a:ln/>
        </p:spPr>
        <p:txBody>
          <a:bodyPr wrap="none" lIns="0" tIns="0" rIns="0" bIns="0" rtlCol="0" anchor="t"/>
          <a:lstStyle/>
          <a:p>
            <a:pPr marL="0" indent="0">
              <a:lnSpc>
                <a:spcPts val="5450"/>
              </a:lnSpc>
              <a:buNone/>
            </a:pPr>
            <a:r>
              <a:rPr lang="en-US" sz="4350">
                <a:solidFill>
                  <a:srgbClr val="403CCF"/>
                </a:solidFill>
                <a:latin typeface="Libre Baskerville" pitchFamily="34" charset="0"/>
                <a:ea typeface="Libre Baskerville" pitchFamily="34" charset="-122"/>
                <a:cs typeface="Libre Baskerville" pitchFamily="34" charset="-120"/>
              </a:rPr>
              <a:t>Programmazione Sicura</a:t>
            </a:r>
            <a:endParaRPr lang="en-US" sz="4350"/>
          </a:p>
        </p:txBody>
      </p:sp>
      <p:sp>
        <p:nvSpPr>
          <p:cNvPr id="4" name="Shape 1"/>
          <p:cNvSpPr/>
          <p:nvPr/>
        </p:nvSpPr>
        <p:spPr>
          <a:xfrm>
            <a:off x="396953" y="1420832"/>
            <a:ext cx="10128171" cy="2360593"/>
          </a:xfrm>
          <a:prstGeom prst="roundRect">
            <a:avLst>
              <a:gd name="adj" fmla="val 1090"/>
            </a:avLst>
          </a:prstGeom>
          <a:solidFill>
            <a:srgbClr val="EAE8F3"/>
          </a:solidFill>
          <a:ln/>
        </p:spPr>
        <p:txBody>
          <a:bodyPr/>
          <a:lstStyle/>
          <a:p>
            <a:endParaRPr lang="en-GB"/>
          </a:p>
        </p:txBody>
      </p:sp>
      <p:sp>
        <p:nvSpPr>
          <p:cNvPr id="5" name="Text 2"/>
          <p:cNvSpPr/>
          <p:nvPr/>
        </p:nvSpPr>
        <p:spPr>
          <a:xfrm>
            <a:off x="551617" y="1624161"/>
            <a:ext cx="4030980" cy="347067"/>
          </a:xfrm>
          <a:prstGeom prst="rect">
            <a:avLst/>
          </a:prstGeom>
          <a:noFill/>
          <a:ln/>
        </p:spPr>
        <p:txBody>
          <a:bodyPr wrap="none" lIns="0" tIns="0" rIns="0" bIns="0" rtlCol="0" anchor="t"/>
          <a:lstStyle/>
          <a:p>
            <a:pPr marL="0" indent="0">
              <a:lnSpc>
                <a:spcPts val="2700"/>
              </a:lnSpc>
              <a:buNone/>
            </a:pPr>
            <a:r>
              <a:rPr lang="en-US" sz="2150">
                <a:solidFill>
                  <a:srgbClr val="49495A"/>
                </a:solidFill>
                <a:latin typeface="Libre Baskerville" pitchFamily="34" charset="0"/>
                <a:ea typeface="Libre Baskerville" pitchFamily="34" charset="-122"/>
                <a:cs typeface="Libre Baskerville" pitchFamily="34" charset="-120"/>
              </a:rPr>
              <a:t>Programmazione Off-Chain</a:t>
            </a:r>
            <a:endParaRPr lang="en-US" sz="2150"/>
          </a:p>
        </p:txBody>
      </p:sp>
      <p:sp>
        <p:nvSpPr>
          <p:cNvPr id="6" name="Text 3"/>
          <p:cNvSpPr/>
          <p:nvPr/>
        </p:nvSpPr>
        <p:spPr>
          <a:xfrm>
            <a:off x="551617" y="2158231"/>
            <a:ext cx="9811583" cy="1499370"/>
          </a:xfrm>
          <a:prstGeom prst="rect">
            <a:avLst/>
          </a:prstGeom>
          <a:noFill/>
          <a:ln/>
        </p:spPr>
        <p:txBody>
          <a:bodyPr wrap="square" lIns="0" tIns="0" rIns="0" bIns="0" rtlCol="0" anchor="t"/>
          <a:lstStyle/>
          <a:p>
            <a:pPr marL="0" indent="0">
              <a:lnSpc>
                <a:spcPts val="2750"/>
              </a:lnSpc>
              <a:buNone/>
            </a:pPr>
            <a:r>
              <a:rPr lang="en-US" sz="1700">
                <a:solidFill>
                  <a:srgbClr val="49495A"/>
                </a:solidFill>
                <a:latin typeface="Open Sans" pitchFamily="34" charset="0"/>
                <a:ea typeface="Open Sans" pitchFamily="34" charset="-122"/>
                <a:cs typeface="Open Sans" pitchFamily="34" charset="-120"/>
              </a:rPr>
              <a:t>Seguire le linee guida per lo sviluppo sicuro del software, con attenzione alla </a:t>
            </a:r>
            <a:r>
              <a:rPr lang="en-US" sz="1700" b="1">
                <a:solidFill>
                  <a:srgbClr val="49495A"/>
                </a:solidFill>
                <a:latin typeface="Open Sans" pitchFamily="34" charset="0"/>
                <a:ea typeface="Open Sans" pitchFamily="34" charset="-122"/>
                <a:cs typeface="Open Sans" pitchFamily="34" charset="-120"/>
              </a:rPr>
              <a:t>gestione della visibilità delle informazioni, alla validazione degli input e alla gestione delle eccezioni</a:t>
            </a:r>
            <a:r>
              <a:rPr lang="en-US" sz="1700">
                <a:solidFill>
                  <a:srgbClr val="49495A"/>
                </a:solidFill>
                <a:latin typeface="Open Sans" pitchFamily="34" charset="0"/>
                <a:ea typeface="Open Sans" pitchFamily="34" charset="-122"/>
                <a:cs typeface="Open Sans" pitchFamily="34" charset="-120"/>
              </a:rPr>
              <a:t>. Utilizzo di </a:t>
            </a:r>
            <a:r>
              <a:rPr lang="en-US" sz="1700" b="1">
                <a:solidFill>
                  <a:srgbClr val="49495A"/>
                </a:solidFill>
                <a:latin typeface="Open Sans" pitchFamily="34" charset="0"/>
                <a:ea typeface="Open Sans" pitchFamily="34" charset="-122"/>
                <a:cs typeface="Open Sans" pitchFamily="34" charset="-120"/>
              </a:rPr>
              <a:t>SonarQube</a:t>
            </a:r>
            <a:r>
              <a:rPr lang="en-US" sz="1700">
                <a:solidFill>
                  <a:srgbClr val="49495A"/>
                </a:solidFill>
                <a:latin typeface="Open Sans" pitchFamily="34" charset="0"/>
                <a:ea typeface="Open Sans" pitchFamily="34" charset="-122"/>
                <a:cs typeface="Open Sans" pitchFamily="34" charset="-120"/>
              </a:rPr>
              <a:t> per l'analisi del codice. Evitare accessi fuori dai limiti degli array utilizzando controlli espliciti prima di accedere agli elementi.</a:t>
            </a:r>
            <a:endParaRPr lang="en-US" sz="1700"/>
          </a:p>
        </p:txBody>
      </p:sp>
      <p:sp>
        <p:nvSpPr>
          <p:cNvPr id="7" name="Shape 4"/>
          <p:cNvSpPr/>
          <p:nvPr/>
        </p:nvSpPr>
        <p:spPr>
          <a:xfrm>
            <a:off x="396953" y="3941388"/>
            <a:ext cx="13766721" cy="4058913"/>
          </a:xfrm>
          <a:prstGeom prst="roundRect">
            <a:avLst>
              <a:gd name="adj" fmla="val 1420"/>
            </a:avLst>
          </a:prstGeom>
          <a:solidFill>
            <a:srgbClr val="EAE8F3"/>
          </a:solidFill>
          <a:ln/>
        </p:spPr>
        <p:txBody>
          <a:bodyPr/>
          <a:lstStyle/>
          <a:p>
            <a:endParaRPr lang="en-GB"/>
          </a:p>
        </p:txBody>
      </p:sp>
      <p:sp>
        <p:nvSpPr>
          <p:cNvPr id="12" name="CasellaDiTesto 11">
            <a:extLst>
              <a:ext uri="{FF2B5EF4-FFF2-40B4-BE49-F238E27FC236}">
                <a16:creationId xmlns:a16="http://schemas.microsoft.com/office/drawing/2014/main" id="{CB6CB5F5-4A86-630E-76FA-DE49EAEE2933}"/>
              </a:ext>
            </a:extLst>
          </p:cNvPr>
          <p:cNvSpPr txBox="1"/>
          <p:nvPr/>
        </p:nvSpPr>
        <p:spPr>
          <a:xfrm>
            <a:off x="396954" y="3968428"/>
            <a:ext cx="13612057" cy="4031873"/>
          </a:xfrm>
          <a:prstGeom prst="rect">
            <a:avLst/>
          </a:prstGeom>
          <a:noFill/>
        </p:spPr>
        <p:txBody>
          <a:bodyPr wrap="square">
            <a:spAutoFit/>
          </a:bodyPr>
          <a:lstStyle/>
          <a:p>
            <a:pPr marL="285750" indent="-285750">
              <a:buFont typeface="Wingdings" panose="05000000000000000000" pitchFamily="2" charset="2"/>
              <a:buChar char="q"/>
            </a:pPr>
            <a:r>
              <a:rPr lang="en-GB" sz="1600" b="1">
                <a:solidFill>
                  <a:srgbClr val="49495A"/>
                </a:solidFill>
                <a:latin typeface="Open Sans" panose="020B0606030504020204" pitchFamily="34" charset="0"/>
                <a:ea typeface="Open Sans" panose="020B0606030504020204" pitchFamily="34" charset="0"/>
                <a:cs typeface="Open Sans" panose="020B0606030504020204" pitchFamily="34" charset="0"/>
              </a:rPr>
              <a:t>Limit the visibility of information in a program</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abbiamo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limitato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la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visibilità</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delle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informazioni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dall’esterno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del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sistema</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In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particolare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l’utente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potrà</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accedere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ai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dati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solo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attraverso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le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interfacce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messe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disposizione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q"/>
            </a:pPr>
            <a:endPar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GB" sz="1600" b="1">
                <a:solidFill>
                  <a:srgbClr val="49495A"/>
                </a:solidFill>
                <a:latin typeface="Open Sans" panose="020B0606030504020204" pitchFamily="34" charset="0"/>
                <a:ea typeface="Open Sans" panose="020B0606030504020204" pitchFamily="34" charset="0"/>
                <a:cs typeface="Open Sans" panose="020B0606030504020204" pitchFamily="34" charset="0"/>
              </a:rPr>
              <a:t>Check all inputs for validity</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abbiamo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validato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tutti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gli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input del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sistema</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per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evitare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che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ci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siano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degli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input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errati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In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particolare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sono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stati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effettuati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dei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controlli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sull’inserimento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di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caratteri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particolari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sulla</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dimensione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(come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l’immagine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sulla</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sensatezza</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e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sull’appartenenza</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al range.</a:t>
            </a:r>
          </a:p>
          <a:p>
            <a:pPr marL="285750" indent="-285750">
              <a:buFont typeface="Wingdings" panose="05000000000000000000" pitchFamily="2" charset="2"/>
              <a:buChar char="q"/>
            </a:pPr>
            <a:endPar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GB" sz="1600" b="1">
                <a:solidFill>
                  <a:srgbClr val="49495A"/>
                </a:solidFill>
                <a:latin typeface="Open Sans" panose="020B0606030504020204" pitchFamily="34" charset="0"/>
                <a:ea typeface="Open Sans" panose="020B0606030504020204" pitchFamily="34" charset="0"/>
                <a:cs typeface="Open Sans" panose="020B0606030504020204" pitchFamily="34" charset="0"/>
              </a:rPr>
              <a:t>Provide a handler for all exceptions</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abbiamo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gestito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le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eccezioni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tramite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parti di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codice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(try/except),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assicurandoci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che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eventuali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errori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imprevisti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non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causino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il crash del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sistema</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Inoltre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abbiamo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implementato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meccanismi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di logging per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tracciare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gli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errori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e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facilitarne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il debug.</a:t>
            </a:r>
          </a:p>
          <a:p>
            <a:pPr marL="285750" indent="-285750">
              <a:buFont typeface="Wingdings" panose="05000000000000000000" pitchFamily="2" charset="2"/>
              <a:buChar char="q"/>
            </a:pPr>
            <a:endPar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GB" sz="1600" b="1">
                <a:solidFill>
                  <a:srgbClr val="49495A"/>
                </a:solidFill>
                <a:latin typeface="Open Sans" panose="020B0606030504020204" pitchFamily="34" charset="0"/>
                <a:ea typeface="Open Sans" panose="020B0606030504020204" pitchFamily="34" charset="0"/>
                <a:cs typeface="Open Sans" panose="020B0606030504020204" pitchFamily="34" charset="0"/>
              </a:rPr>
              <a:t>Minimize the use of error-prone constructs</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abbiamo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evitato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l’uso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di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costrutti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che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possono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portare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errori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e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l’uso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di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variabili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globali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Inoltre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sono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state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seguite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le best practice per la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scrittura</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di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codice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sicuro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e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manutenibile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q"/>
            </a:pPr>
            <a:endPar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en-GB" sz="1600" b="1">
                <a:solidFill>
                  <a:srgbClr val="49495A"/>
                </a:solidFill>
                <a:latin typeface="Open Sans" panose="020B0606030504020204" pitchFamily="34" charset="0"/>
                <a:ea typeface="Open Sans" panose="020B0606030504020204" pitchFamily="34" charset="0"/>
                <a:cs typeface="Open Sans" panose="020B0606030504020204" pitchFamily="34" charset="0"/>
              </a:rPr>
              <a:t>Check array bounds</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abbiamo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evitato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accessi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fuori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dai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limiti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degli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array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utilizzando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controlli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espliciti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prima di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accedere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agli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elementi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Abbiamo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anche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impiegato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strutture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dati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sicure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che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forniscono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verifiche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automatiche</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dei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limiti</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riducendo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il </a:t>
            </a:r>
            <a:r>
              <a:rPr lang="en-GB" sz="1600" err="1">
                <a:solidFill>
                  <a:srgbClr val="49495A"/>
                </a:solidFill>
                <a:latin typeface="Open Sans" panose="020B0606030504020204" pitchFamily="34" charset="0"/>
                <a:ea typeface="Open Sans" panose="020B0606030504020204" pitchFamily="34" charset="0"/>
                <a:cs typeface="Open Sans" panose="020B0606030504020204" pitchFamily="34" charset="0"/>
              </a:rPr>
              <a:t>rischio</a:t>
            </a:r>
            <a:r>
              <a:rPr lang="en-GB" sz="1600">
                <a:solidFill>
                  <a:srgbClr val="49495A"/>
                </a:solidFill>
                <a:latin typeface="Open Sans" panose="020B0606030504020204" pitchFamily="34" charset="0"/>
                <a:ea typeface="Open Sans" panose="020B0606030504020204" pitchFamily="34" charset="0"/>
                <a:cs typeface="Open Sans" panose="020B0606030504020204" pitchFamily="34" charset="0"/>
              </a:rPr>
              <a:t> di buffer overflow.</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9BC88CB-5F03-36ED-CAE7-39C1EF2649D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5987A97-EBB5-A7E1-DE2B-5625CB8B8B4D}"/>
              </a:ext>
            </a:extLst>
          </p:cNvPr>
          <p:cNvSpPr/>
          <p:nvPr/>
        </p:nvSpPr>
        <p:spPr>
          <a:xfrm>
            <a:off x="396954" y="325993"/>
            <a:ext cx="6918246" cy="693896"/>
          </a:xfrm>
          <a:prstGeom prst="rect">
            <a:avLst/>
          </a:prstGeom>
          <a:noFill/>
          <a:ln/>
        </p:spPr>
        <p:txBody>
          <a:bodyPr wrap="none" lIns="0" tIns="0" rIns="0" bIns="0" rtlCol="0" anchor="t"/>
          <a:lstStyle/>
          <a:p>
            <a:pPr marL="0" indent="0">
              <a:lnSpc>
                <a:spcPts val="5450"/>
              </a:lnSpc>
              <a:buNone/>
            </a:pPr>
            <a:r>
              <a:rPr lang="en-US" sz="4350">
                <a:solidFill>
                  <a:srgbClr val="403CCF"/>
                </a:solidFill>
                <a:latin typeface="Libre Baskerville" pitchFamily="34" charset="0"/>
                <a:ea typeface="Libre Baskerville" pitchFamily="34" charset="-122"/>
                <a:cs typeface="Libre Baskerville" pitchFamily="34" charset="-120"/>
              </a:rPr>
              <a:t>Programmazione Sicura</a:t>
            </a:r>
            <a:endParaRPr lang="en-US" sz="4350"/>
          </a:p>
        </p:txBody>
      </p:sp>
      <p:sp>
        <p:nvSpPr>
          <p:cNvPr id="4" name="Shape 1">
            <a:extLst>
              <a:ext uri="{FF2B5EF4-FFF2-40B4-BE49-F238E27FC236}">
                <a16:creationId xmlns:a16="http://schemas.microsoft.com/office/drawing/2014/main" id="{D647F1D3-A66F-02B5-A2F4-18D4ECC26FB5}"/>
              </a:ext>
            </a:extLst>
          </p:cNvPr>
          <p:cNvSpPr/>
          <p:nvPr/>
        </p:nvSpPr>
        <p:spPr>
          <a:xfrm>
            <a:off x="396954" y="1420832"/>
            <a:ext cx="7589520" cy="2693968"/>
          </a:xfrm>
          <a:prstGeom prst="roundRect">
            <a:avLst>
              <a:gd name="adj" fmla="val 1090"/>
            </a:avLst>
          </a:prstGeom>
          <a:solidFill>
            <a:srgbClr val="EAE8F3"/>
          </a:solidFill>
          <a:ln/>
        </p:spPr>
        <p:txBody>
          <a:bodyPr/>
          <a:lstStyle/>
          <a:p>
            <a:endParaRPr lang="en-GB"/>
          </a:p>
        </p:txBody>
      </p:sp>
      <p:sp>
        <p:nvSpPr>
          <p:cNvPr id="5" name="Text 2">
            <a:extLst>
              <a:ext uri="{FF2B5EF4-FFF2-40B4-BE49-F238E27FC236}">
                <a16:creationId xmlns:a16="http://schemas.microsoft.com/office/drawing/2014/main" id="{80A6E972-D359-C0B0-AD17-5EC2F8CA389F}"/>
              </a:ext>
            </a:extLst>
          </p:cNvPr>
          <p:cNvSpPr/>
          <p:nvPr/>
        </p:nvSpPr>
        <p:spPr>
          <a:xfrm>
            <a:off x="551617" y="1624161"/>
            <a:ext cx="4030980" cy="347067"/>
          </a:xfrm>
          <a:prstGeom prst="rect">
            <a:avLst/>
          </a:prstGeom>
          <a:noFill/>
          <a:ln/>
        </p:spPr>
        <p:txBody>
          <a:bodyPr wrap="none" lIns="0" tIns="0" rIns="0" bIns="0" rtlCol="0" anchor="t"/>
          <a:lstStyle/>
          <a:p>
            <a:pPr marL="0" indent="0">
              <a:lnSpc>
                <a:spcPts val="2700"/>
              </a:lnSpc>
              <a:buNone/>
            </a:pPr>
            <a:r>
              <a:rPr lang="en-US" sz="2150" err="1">
                <a:solidFill>
                  <a:srgbClr val="49495A"/>
                </a:solidFill>
                <a:latin typeface="Libre Baskerville" pitchFamily="34" charset="0"/>
                <a:ea typeface="Libre Baskerville" pitchFamily="34" charset="-122"/>
                <a:cs typeface="Libre Baskerville" pitchFamily="34" charset="-120"/>
              </a:rPr>
              <a:t>Programmazione</a:t>
            </a:r>
            <a:r>
              <a:rPr lang="en-US" sz="2150">
                <a:solidFill>
                  <a:srgbClr val="49495A"/>
                </a:solidFill>
                <a:latin typeface="Libre Baskerville" pitchFamily="34" charset="0"/>
                <a:ea typeface="Libre Baskerville" pitchFamily="34" charset="-122"/>
                <a:cs typeface="Libre Baskerville" pitchFamily="34" charset="-120"/>
              </a:rPr>
              <a:t> On-Chain</a:t>
            </a:r>
            <a:endParaRPr lang="en-US" sz="2150"/>
          </a:p>
        </p:txBody>
      </p:sp>
      <p:sp>
        <p:nvSpPr>
          <p:cNvPr id="6" name="Text 3">
            <a:extLst>
              <a:ext uri="{FF2B5EF4-FFF2-40B4-BE49-F238E27FC236}">
                <a16:creationId xmlns:a16="http://schemas.microsoft.com/office/drawing/2014/main" id="{774921B3-0F0D-DCE9-46E0-D94762A4078D}"/>
              </a:ext>
            </a:extLst>
          </p:cNvPr>
          <p:cNvSpPr/>
          <p:nvPr/>
        </p:nvSpPr>
        <p:spPr>
          <a:xfrm>
            <a:off x="551617" y="2158230"/>
            <a:ext cx="7145417" cy="1489845"/>
          </a:xfrm>
          <a:prstGeom prst="rect">
            <a:avLst/>
          </a:prstGeom>
          <a:noFill/>
          <a:ln/>
        </p:spPr>
        <p:txBody>
          <a:bodyPr wrap="square" lIns="0" tIns="0" rIns="0" bIns="0" rtlCol="0" anchor="t"/>
          <a:lstStyle/>
          <a:p>
            <a:pPr marL="0" indent="0">
              <a:lnSpc>
                <a:spcPts val="2750"/>
              </a:lnSpc>
              <a:buNone/>
            </a:pPr>
            <a:r>
              <a:rPr lang="en-US" sz="1700" err="1">
                <a:solidFill>
                  <a:srgbClr val="49495A"/>
                </a:solidFill>
                <a:latin typeface="Open Sans" pitchFamily="34" charset="0"/>
                <a:ea typeface="Open Sans" pitchFamily="34" charset="-122"/>
                <a:cs typeface="Open Sans" pitchFamily="34" charset="-120"/>
              </a:rPr>
              <a:t>Utilizzo</a:t>
            </a:r>
            <a:r>
              <a:rPr lang="en-US" sz="1700">
                <a:solidFill>
                  <a:srgbClr val="49495A"/>
                </a:solidFill>
                <a:latin typeface="Open Sans" pitchFamily="34" charset="0"/>
                <a:ea typeface="Open Sans" pitchFamily="34" charset="-122"/>
                <a:cs typeface="Open Sans" pitchFamily="34" charset="-120"/>
              </a:rPr>
              <a:t> di </a:t>
            </a:r>
            <a:r>
              <a:rPr lang="en-US" sz="1700" b="1">
                <a:solidFill>
                  <a:srgbClr val="49495A"/>
                </a:solidFill>
                <a:latin typeface="Open Sans" pitchFamily="34" charset="0"/>
                <a:ea typeface="Open Sans" pitchFamily="34" charset="-122"/>
                <a:cs typeface="Open Sans" pitchFamily="34" charset="-120"/>
              </a:rPr>
              <a:t>smart contracts</a:t>
            </a:r>
            <a:r>
              <a:rPr lang="en-US" sz="1700">
                <a:solidFill>
                  <a:srgbClr val="49495A"/>
                </a:solidFill>
                <a:latin typeface="Open Sans" pitchFamily="34" charset="0"/>
                <a:ea typeface="Open Sans" pitchFamily="34" charset="-122"/>
                <a:cs typeface="Open Sans" pitchFamily="34" charset="-120"/>
              </a:rPr>
              <a:t> </a:t>
            </a:r>
            <a:r>
              <a:rPr lang="en-US" sz="1700" err="1">
                <a:solidFill>
                  <a:srgbClr val="49495A"/>
                </a:solidFill>
                <a:latin typeface="Open Sans" pitchFamily="34" charset="0"/>
                <a:ea typeface="Open Sans" pitchFamily="34" charset="-122"/>
                <a:cs typeface="Open Sans" pitchFamily="34" charset="-120"/>
              </a:rPr>
              <a:t>realizzati</a:t>
            </a:r>
            <a:r>
              <a:rPr lang="en-US" sz="1700">
                <a:solidFill>
                  <a:srgbClr val="49495A"/>
                </a:solidFill>
                <a:latin typeface="Open Sans" pitchFamily="34" charset="0"/>
                <a:ea typeface="Open Sans" pitchFamily="34" charset="-122"/>
                <a:cs typeface="Open Sans" pitchFamily="34" charset="-120"/>
              </a:rPr>
              <a:t> in </a:t>
            </a:r>
            <a:r>
              <a:rPr lang="en-US" sz="1700" b="1">
                <a:solidFill>
                  <a:srgbClr val="49495A"/>
                </a:solidFill>
                <a:latin typeface="Open Sans" pitchFamily="34" charset="0"/>
                <a:ea typeface="Open Sans" pitchFamily="34" charset="-122"/>
                <a:cs typeface="Open Sans" pitchFamily="34" charset="-120"/>
              </a:rPr>
              <a:t>Solidity</a:t>
            </a:r>
            <a:r>
              <a:rPr lang="en-US" sz="1700">
                <a:solidFill>
                  <a:srgbClr val="49495A"/>
                </a:solidFill>
                <a:latin typeface="Open Sans" pitchFamily="34" charset="0"/>
                <a:ea typeface="Open Sans" pitchFamily="34" charset="-122"/>
                <a:cs typeface="Open Sans" pitchFamily="34" charset="-120"/>
              </a:rPr>
              <a:t> e </a:t>
            </a:r>
            <a:r>
              <a:rPr lang="en-US" sz="1700" err="1">
                <a:solidFill>
                  <a:srgbClr val="49495A"/>
                </a:solidFill>
                <a:latin typeface="Open Sans" pitchFamily="34" charset="0"/>
                <a:ea typeface="Open Sans" pitchFamily="34" charset="-122"/>
                <a:cs typeface="Open Sans" pitchFamily="34" charset="-120"/>
              </a:rPr>
              <a:t>testati</a:t>
            </a:r>
            <a:r>
              <a:rPr lang="en-US" sz="1700">
                <a:solidFill>
                  <a:srgbClr val="49495A"/>
                </a:solidFill>
                <a:latin typeface="Open Sans" pitchFamily="34" charset="0"/>
                <a:ea typeface="Open Sans" pitchFamily="34" charset="-122"/>
                <a:cs typeface="Open Sans" pitchFamily="34" charset="-120"/>
              </a:rPr>
              <a:t> con </a:t>
            </a:r>
            <a:r>
              <a:rPr lang="en-US" sz="1700" b="1">
                <a:solidFill>
                  <a:srgbClr val="49495A"/>
                </a:solidFill>
                <a:latin typeface="Open Sans" pitchFamily="34" charset="0"/>
                <a:ea typeface="Open Sans" pitchFamily="34" charset="-122"/>
                <a:cs typeface="Open Sans" pitchFamily="34" charset="-120"/>
              </a:rPr>
              <a:t>Remix IDE</a:t>
            </a:r>
            <a:r>
              <a:rPr lang="en-US" sz="1700">
                <a:solidFill>
                  <a:srgbClr val="49495A"/>
                </a:solidFill>
                <a:latin typeface="Open Sans" pitchFamily="34" charset="0"/>
                <a:ea typeface="Open Sans" pitchFamily="34" charset="-122"/>
                <a:cs typeface="Open Sans" pitchFamily="34" charset="-120"/>
              </a:rPr>
              <a:t>. I </a:t>
            </a:r>
            <a:r>
              <a:rPr lang="en-US" sz="1700" err="1">
                <a:solidFill>
                  <a:srgbClr val="49495A"/>
                </a:solidFill>
                <a:latin typeface="Open Sans" pitchFamily="34" charset="0"/>
                <a:ea typeface="Open Sans" pitchFamily="34" charset="-122"/>
                <a:cs typeface="Open Sans" pitchFamily="34" charset="-120"/>
              </a:rPr>
              <a:t>contratti</a:t>
            </a:r>
            <a:r>
              <a:rPr lang="en-US" sz="1700">
                <a:solidFill>
                  <a:srgbClr val="49495A"/>
                </a:solidFill>
                <a:latin typeface="Open Sans" pitchFamily="34" charset="0"/>
                <a:ea typeface="Open Sans" pitchFamily="34" charset="-122"/>
                <a:cs typeface="Open Sans" pitchFamily="34" charset="-120"/>
              </a:rPr>
              <a:t> </a:t>
            </a:r>
            <a:r>
              <a:rPr lang="en-US" sz="1700" err="1">
                <a:solidFill>
                  <a:srgbClr val="49495A"/>
                </a:solidFill>
                <a:latin typeface="Open Sans" pitchFamily="34" charset="0"/>
                <a:ea typeface="Open Sans" pitchFamily="34" charset="-122"/>
                <a:cs typeface="Open Sans" pitchFamily="34" charset="-120"/>
              </a:rPr>
              <a:t>sono</a:t>
            </a:r>
            <a:r>
              <a:rPr lang="en-US" sz="1700">
                <a:solidFill>
                  <a:srgbClr val="49495A"/>
                </a:solidFill>
                <a:latin typeface="Open Sans" pitchFamily="34" charset="0"/>
                <a:ea typeface="Open Sans" pitchFamily="34" charset="-122"/>
                <a:cs typeface="Open Sans" pitchFamily="34" charset="-120"/>
              </a:rPr>
              <a:t> </a:t>
            </a:r>
            <a:r>
              <a:rPr lang="en-US" sz="1700" err="1">
                <a:solidFill>
                  <a:srgbClr val="49495A"/>
                </a:solidFill>
                <a:latin typeface="Open Sans" pitchFamily="34" charset="0"/>
                <a:ea typeface="Open Sans" pitchFamily="34" charset="-122"/>
                <a:cs typeface="Open Sans" pitchFamily="34" charset="-120"/>
              </a:rPr>
              <a:t>implementati</a:t>
            </a:r>
            <a:r>
              <a:rPr lang="en-US" sz="1700">
                <a:solidFill>
                  <a:srgbClr val="49495A"/>
                </a:solidFill>
                <a:latin typeface="Open Sans" pitchFamily="34" charset="0"/>
                <a:ea typeface="Open Sans" pitchFamily="34" charset="-122"/>
                <a:cs typeface="Open Sans" pitchFamily="34" charset="-120"/>
              </a:rPr>
              <a:t> in modo </a:t>
            </a:r>
            <a:r>
              <a:rPr lang="en-US" sz="1700" err="1">
                <a:solidFill>
                  <a:srgbClr val="49495A"/>
                </a:solidFill>
                <a:latin typeface="Open Sans" pitchFamily="34" charset="0"/>
                <a:ea typeface="Open Sans" pitchFamily="34" charset="-122"/>
                <a:cs typeface="Open Sans" pitchFamily="34" charset="-120"/>
              </a:rPr>
              <a:t>sicuro</a:t>
            </a:r>
            <a:r>
              <a:rPr lang="en-US" sz="1700">
                <a:solidFill>
                  <a:srgbClr val="49495A"/>
                </a:solidFill>
                <a:latin typeface="Open Sans" pitchFamily="34" charset="0"/>
                <a:ea typeface="Open Sans" pitchFamily="34" charset="-122"/>
                <a:cs typeface="Open Sans" pitchFamily="34" charset="-120"/>
              </a:rPr>
              <a:t>, </a:t>
            </a:r>
            <a:r>
              <a:rPr lang="en-US" sz="1700" err="1">
                <a:solidFill>
                  <a:srgbClr val="49495A"/>
                </a:solidFill>
                <a:latin typeface="Open Sans" pitchFamily="34" charset="0"/>
                <a:ea typeface="Open Sans" pitchFamily="34" charset="-122"/>
                <a:cs typeface="Open Sans" pitchFamily="34" charset="-120"/>
              </a:rPr>
              <a:t>seguendo</a:t>
            </a:r>
            <a:r>
              <a:rPr lang="en-US" sz="1700">
                <a:solidFill>
                  <a:srgbClr val="49495A"/>
                </a:solidFill>
                <a:latin typeface="Open Sans" pitchFamily="34" charset="0"/>
                <a:ea typeface="Open Sans" pitchFamily="34" charset="-122"/>
                <a:cs typeface="Open Sans" pitchFamily="34" charset="-120"/>
              </a:rPr>
              <a:t> </a:t>
            </a:r>
            <a:r>
              <a:rPr lang="en-US" sz="1700" b="1">
                <a:solidFill>
                  <a:srgbClr val="49495A"/>
                </a:solidFill>
                <a:latin typeface="Open Sans" pitchFamily="34" charset="0"/>
                <a:ea typeface="Open Sans" pitchFamily="34" charset="-122"/>
                <a:cs typeface="Open Sans" pitchFamily="34" charset="-120"/>
              </a:rPr>
              <a:t>best practices</a:t>
            </a:r>
            <a:r>
              <a:rPr lang="en-US" sz="1700">
                <a:solidFill>
                  <a:srgbClr val="49495A"/>
                </a:solidFill>
                <a:latin typeface="Open Sans" pitchFamily="34" charset="0"/>
                <a:ea typeface="Open Sans" pitchFamily="34" charset="-122"/>
                <a:cs typeface="Open Sans" pitchFamily="34" charset="-120"/>
              </a:rPr>
              <a:t> consolidate per la </a:t>
            </a:r>
            <a:r>
              <a:rPr lang="en-US" sz="1700" err="1">
                <a:solidFill>
                  <a:srgbClr val="49495A"/>
                </a:solidFill>
                <a:latin typeface="Open Sans" pitchFamily="34" charset="0"/>
                <a:ea typeface="Open Sans" pitchFamily="34" charset="-122"/>
                <a:cs typeface="Open Sans" pitchFamily="34" charset="-120"/>
              </a:rPr>
              <a:t>protezione</a:t>
            </a:r>
            <a:r>
              <a:rPr lang="en-US" sz="1700">
                <a:solidFill>
                  <a:srgbClr val="49495A"/>
                </a:solidFill>
                <a:latin typeface="Open Sans" pitchFamily="34" charset="0"/>
                <a:ea typeface="Open Sans" pitchFamily="34" charset="-122"/>
                <a:cs typeface="Open Sans" pitchFamily="34" charset="-120"/>
              </a:rPr>
              <a:t> da </a:t>
            </a:r>
            <a:r>
              <a:rPr lang="en-US" sz="1700" err="1">
                <a:solidFill>
                  <a:srgbClr val="49495A"/>
                </a:solidFill>
                <a:latin typeface="Open Sans" pitchFamily="34" charset="0"/>
                <a:ea typeface="Open Sans" pitchFamily="34" charset="-122"/>
                <a:cs typeface="Open Sans" pitchFamily="34" charset="-120"/>
              </a:rPr>
              <a:t>vulnerabilità</a:t>
            </a:r>
            <a:r>
              <a:rPr lang="en-US" sz="1700">
                <a:solidFill>
                  <a:srgbClr val="49495A"/>
                </a:solidFill>
                <a:latin typeface="Open Sans" pitchFamily="34" charset="0"/>
                <a:ea typeface="Open Sans" pitchFamily="34" charset="-122"/>
                <a:cs typeface="Open Sans" pitchFamily="34" charset="-120"/>
              </a:rPr>
              <a:t> </a:t>
            </a:r>
            <a:r>
              <a:rPr lang="en-US" sz="1700" err="1">
                <a:solidFill>
                  <a:srgbClr val="49495A"/>
                </a:solidFill>
                <a:latin typeface="Open Sans" pitchFamily="34" charset="0"/>
                <a:ea typeface="Open Sans" pitchFamily="34" charset="-122"/>
                <a:cs typeface="Open Sans" pitchFamily="34" charset="-120"/>
              </a:rPr>
              <a:t>comuni</a:t>
            </a:r>
            <a:r>
              <a:rPr lang="en-US" sz="1700">
                <a:solidFill>
                  <a:srgbClr val="49495A"/>
                </a:solidFill>
                <a:latin typeface="Open Sans" pitchFamily="34" charset="0"/>
                <a:ea typeface="Open Sans" pitchFamily="34" charset="-122"/>
                <a:cs typeface="Open Sans" pitchFamily="34" charset="-120"/>
              </a:rPr>
              <a:t> come overflow, </a:t>
            </a:r>
            <a:r>
              <a:rPr lang="en-US" sz="1700" err="1">
                <a:solidFill>
                  <a:srgbClr val="49495A"/>
                </a:solidFill>
                <a:latin typeface="Open Sans" pitchFamily="34" charset="0"/>
                <a:ea typeface="Open Sans" pitchFamily="34" charset="-122"/>
                <a:cs typeface="Open Sans" pitchFamily="34" charset="-120"/>
              </a:rPr>
              <a:t>autorizzazioni</a:t>
            </a:r>
            <a:r>
              <a:rPr lang="en-US" sz="1700">
                <a:solidFill>
                  <a:srgbClr val="49495A"/>
                </a:solidFill>
                <a:latin typeface="Open Sans" pitchFamily="34" charset="0"/>
                <a:ea typeface="Open Sans" pitchFamily="34" charset="-122"/>
                <a:cs typeface="Open Sans" pitchFamily="34" charset="-120"/>
              </a:rPr>
              <a:t> </a:t>
            </a:r>
            <a:r>
              <a:rPr lang="en-US" sz="1700" err="1">
                <a:solidFill>
                  <a:srgbClr val="49495A"/>
                </a:solidFill>
                <a:latin typeface="Open Sans" pitchFamily="34" charset="0"/>
                <a:ea typeface="Open Sans" pitchFamily="34" charset="-122"/>
                <a:cs typeface="Open Sans" pitchFamily="34" charset="-120"/>
              </a:rPr>
              <a:t>improprie</a:t>
            </a:r>
            <a:r>
              <a:rPr lang="en-US" sz="1700">
                <a:solidFill>
                  <a:srgbClr val="49495A"/>
                </a:solidFill>
                <a:latin typeface="Open Sans" pitchFamily="34" charset="0"/>
                <a:ea typeface="Open Sans" pitchFamily="34" charset="-122"/>
                <a:cs typeface="Open Sans" pitchFamily="34" charset="-120"/>
              </a:rPr>
              <a:t> e </a:t>
            </a:r>
            <a:r>
              <a:rPr lang="en-US" sz="1700" err="1">
                <a:solidFill>
                  <a:srgbClr val="49495A"/>
                </a:solidFill>
                <a:latin typeface="Open Sans" pitchFamily="34" charset="0"/>
                <a:ea typeface="Open Sans" pitchFamily="34" charset="-122"/>
                <a:cs typeface="Open Sans" pitchFamily="34" charset="-120"/>
              </a:rPr>
              <a:t>gestione</a:t>
            </a:r>
            <a:r>
              <a:rPr lang="en-US" sz="1700">
                <a:solidFill>
                  <a:srgbClr val="49495A"/>
                </a:solidFill>
                <a:latin typeface="Open Sans" pitchFamily="34" charset="0"/>
                <a:ea typeface="Open Sans" pitchFamily="34" charset="-122"/>
                <a:cs typeface="Open Sans" pitchFamily="34" charset="-120"/>
              </a:rPr>
              <a:t> </a:t>
            </a:r>
            <a:r>
              <a:rPr lang="en-US" sz="1700" err="1">
                <a:solidFill>
                  <a:srgbClr val="49495A"/>
                </a:solidFill>
                <a:latin typeface="Open Sans" pitchFamily="34" charset="0"/>
                <a:ea typeface="Open Sans" pitchFamily="34" charset="-122"/>
                <a:cs typeface="Open Sans" pitchFamily="34" charset="-120"/>
              </a:rPr>
              <a:t>dei</a:t>
            </a:r>
            <a:r>
              <a:rPr lang="en-US" sz="1700">
                <a:solidFill>
                  <a:srgbClr val="49495A"/>
                </a:solidFill>
                <a:latin typeface="Open Sans" pitchFamily="34" charset="0"/>
                <a:ea typeface="Open Sans" pitchFamily="34" charset="-122"/>
                <a:cs typeface="Open Sans" pitchFamily="34" charset="-120"/>
              </a:rPr>
              <a:t> </a:t>
            </a:r>
            <a:r>
              <a:rPr lang="en-US" sz="1700" err="1">
                <a:solidFill>
                  <a:srgbClr val="49495A"/>
                </a:solidFill>
                <a:latin typeface="Open Sans" pitchFamily="34" charset="0"/>
                <a:ea typeface="Open Sans" pitchFamily="34" charset="-122"/>
                <a:cs typeface="Open Sans" pitchFamily="34" charset="-120"/>
              </a:rPr>
              <a:t>ruoli</a:t>
            </a:r>
            <a:r>
              <a:rPr lang="en-US" sz="1700">
                <a:solidFill>
                  <a:srgbClr val="49495A"/>
                </a:solidFill>
                <a:latin typeface="Open Sans" pitchFamily="34" charset="0"/>
                <a:ea typeface="Open Sans" pitchFamily="34" charset="-122"/>
                <a:cs typeface="Open Sans" pitchFamily="34" charset="-120"/>
              </a:rPr>
              <a:t>.</a:t>
            </a:r>
            <a:endParaRPr lang="en-US" sz="1700"/>
          </a:p>
        </p:txBody>
      </p:sp>
      <p:sp>
        <p:nvSpPr>
          <p:cNvPr id="7" name="Shape 4">
            <a:extLst>
              <a:ext uri="{FF2B5EF4-FFF2-40B4-BE49-F238E27FC236}">
                <a16:creationId xmlns:a16="http://schemas.microsoft.com/office/drawing/2014/main" id="{C466D986-0FA1-50C0-9626-85909B795EBA}"/>
              </a:ext>
            </a:extLst>
          </p:cNvPr>
          <p:cNvSpPr/>
          <p:nvPr/>
        </p:nvSpPr>
        <p:spPr>
          <a:xfrm>
            <a:off x="396953" y="4318129"/>
            <a:ext cx="13766721" cy="3654296"/>
          </a:xfrm>
          <a:prstGeom prst="roundRect">
            <a:avLst>
              <a:gd name="adj" fmla="val 1420"/>
            </a:avLst>
          </a:prstGeom>
          <a:solidFill>
            <a:srgbClr val="EAE8F3"/>
          </a:solidFill>
          <a:ln/>
        </p:spPr>
        <p:txBody>
          <a:bodyPr/>
          <a:lstStyle/>
          <a:p>
            <a:endParaRPr lang="en-GB"/>
          </a:p>
        </p:txBody>
      </p:sp>
      <p:pic>
        <p:nvPicPr>
          <p:cNvPr id="8" name="Immagine 7" descr="Immagine che contiene testo, software, Software multimediale, Icona del computer&#10;&#10;Il contenuto generato dall'IA potrebbe non essere corretto.">
            <a:extLst>
              <a:ext uri="{FF2B5EF4-FFF2-40B4-BE49-F238E27FC236}">
                <a16:creationId xmlns:a16="http://schemas.microsoft.com/office/drawing/2014/main" id="{6B2E1730-D44C-2870-768B-23A6E3E29011}"/>
              </a:ext>
            </a:extLst>
          </p:cNvPr>
          <p:cNvPicPr>
            <a:picLocks noChangeAspect="1"/>
          </p:cNvPicPr>
          <p:nvPr/>
        </p:nvPicPr>
        <p:blipFill>
          <a:blip r:embed="rId3"/>
          <a:stretch>
            <a:fillRect/>
          </a:stretch>
        </p:blipFill>
        <p:spPr>
          <a:xfrm>
            <a:off x="762859" y="4526960"/>
            <a:ext cx="6186435" cy="3236633"/>
          </a:xfrm>
          <a:prstGeom prst="rect">
            <a:avLst/>
          </a:prstGeom>
        </p:spPr>
      </p:pic>
      <p:pic>
        <p:nvPicPr>
          <p:cNvPr id="10" name="Immagine 9" descr="Immagine che contiene testo, schermata, software, Software multimediale&#10;&#10;Il contenuto generato dall'IA potrebbe non essere corretto.">
            <a:extLst>
              <a:ext uri="{FF2B5EF4-FFF2-40B4-BE49-F238E27FC236}">
                <a16:creationId xmlns:a16="http://schemas.microsoft.com/office/drawing/2014/main" id="{50EDE7D3-D735-2587-E0D2-9FF228917D06}"/>
              </a:ext>
            </a:extLst>
          </p:cNvPr>
          <p:cNvPicPr>
            <a:picLocks noChangeAspect="1"/>
          </p:cNvPicPr>
          <p:nvPr/>
        </p:nvPicPr>
        <p:blipFill>
          <a:blip r:embed="rId4"/>
          <a:stretch>
            <a:fillRect/>
          </a:stretch>
        </p:blipFill>
        <p:spPr>
          <a:xfrm>
            <a:off x="7517579" y="4526960"/>
            <a:ext cx="6283287" cy="3243945"/>
          </a:xfrm>
          <a:prstGeom prst="rect">
            <a:avLst/>
          </a:prstGeom>
        </p:spPr>
      </p:pic>
    </p:spTree>
    <p:extLst>
      <p:ext uri="{BB962C8B-B14F-4D97-AF65-F5344CB8AC3E}">
        <p14:creationId xmlns:p14="http://schemas.microsoft.com/office/powerpoint/2010/main" val="606772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793790" y="1251109"/>
            <a:ext cx="9058037" cy="708779"/>
          </a:xfrm>
          <a:prstGeom prst="rect">
            <a:avLst/>
          </a:prstGeom>
          <a:noFill/>
          <a:ln/>
        </p:spPr>
        <p:txBody>
          <a:bodyPr wrap="none" lIns="0" tIns="0" rIns="0" bIns="0" rtlCol="0" anchor="t"/>
          <a:lstStyle/>
          <a:p>
            <a:pPr marL="0" indent="0">
              <a:lnSpc>
                <a:spcPts val="5550"/>
              </a:lnSpc>
              <a:buNone/>
            </a:pPr>
            <a:r>
              <a:rPr lang="en-US" sz="4450">
                <a:solidFill>
                  <a:srgbClr val="403CCF"/>
                </a:solidFill>
                <a:latin typeface="Libre Baskerville" pitchFamily="34" charset="0"/>
                <a:ea typeface="Libre Baskerville" pitchFamily="34" charset="-122"/>
                <a:cs typeface="Libre Baskerville" pitchFamily="34" charset="-120"/>
              </a:rPr>
              <a:t>GreenToken e EmissionTracker</a:t>
            </a:r>
            <a:endParaRPr lang="en-US" sz="4450"/>
          </a:p>
        </p:txBody>
      </p:sp>
      <p:sp>
        <p:nvSpPr>
          <p:cNvPr id="3" name="Text 1"/>
          <p:cNvSpPr/>
          <p:nvPr/>
        </p:nvSpPr>
        <p:spPr>
          <a:xfrm>
            <a:off x="1743789" y="3543538"/>
            <a:ext cx="2835235" cy="354330"/>
          </a:xfrm>
          <a:prstGeom prst="rect">
            <a:avLst/>
          </a:prstGeom>
          <a:noFill/>
          <a:ln/>
        </p:spPr>
        <p:txBody>
          <a:bodyPr wrap="none" lIns="0" tIns="0" rIns="0" bIns="0" rtlCol="0" anchor="t"/>
          <a:lstStyle/>
          <a:p>
            <a:pPr marL="0" indent="0" algn="r">
              <a:lnSpc>
                <a:spcPts val="2750"/>
              </a:lnSpc>
              <a:buNone/>
            </a:pPr>
            <a:r>
              <a:rPr lang="en-US" sz="2200">
                <a:solidFill>
                  <a:srgbClr val="49495A"/>
                </a:solidFill>
                <a:latin typeface="Libre Baskerville" pitchFamily="34" charset="0"/>
                <a:ea typeface="Libre Baskerville" pitchFamily="34" charset="-122"/>
                <a:cs typeface="Libre Baskerville" pitchFamily="34" charset="-120"/>
              </a:rPr>
              <a:t>Obiettivo</a:t>
            </a:r>
            <a:endParaRPr lang="en-US" sz="2200"/>
          </a:p>
        </p:txBody>
      </p:sp>
      <p:sp>
        <p:nvSpPr>
          <p:cNvPr id="4" name="Text 2"/>
          <p:cNvSpPr/>
          <p:nvPr/>
        </p:nvSpPr>
        <p:spPr>
          <a:xfrm>
            <a:off x="793790" y="4033957"/>
            <a:ext cx="3785235" cy="1814513"/>
          </a:xfrm>
          <a:prstGeom prst="rect">
            <a:avLst/>
          </a:prstGeom>
          <a:noFill/>
          <a:ln/>
        </p:spPr>
        <p:txBody>
          <a:bodyPr wrap="square" lIns="0" tIns="0" rIns="0" bIns="0" rtlCol="0" anchor="t"/>
          <a:lstStyle/>
          <a:p>
            <a:pPr marL="0" indent="0" algn="r">
              <a:lnSpc>
                <a:spcPts val="2850"/>
              </a:lnSpc>
              <a:buNone/>
            </a:pPr>
            <a:r>
              <a:rPr lang="en-US" sz="1750">
                <a:solidFill>
                  <a:srgbClr val="49495A"/>
                </a:solidFill>
                <a:latin typeface="Open Sans" pitchFamily="34" charset="0"/>
                <a:ea typeface="Open Sans" pitchFamily="34" charset="-122"/>
                <a:cs typeface="Open Sans" pitchFamily="34" charset="-120"/>
              </a:rPr>
              <a:t>I contratti </a:t>
            </a:r>
            <a:r>
              <a:rPr lang="en-US" sz="1750" b="1">
                <a:solidFill>
                  <a:srgbClr val="49495A"/>
                </a:solidFill>
                <a:latin typeface="Open Sans" pitchFamily="34" charset="0"/>
                <a:ea typeface="Open Sans" pitchFamily="34" charset="-122"/>
                <a:cs typeface="Open Sans" pitchFamily="34" charset="-120"/>
              </a:rPr>
              <a:t>GreenToken e EmissionTracker</a:t>
            </a:r>
            <a:r>
              <a:rPr lang="en-US" sz="1750">
                <a:solidFill>
                  <a:srgbClr val="49495A"/>
                </a:solidFill>
                <a:latin typeface="Open Sans" pitchFamily="34" charset="0"/>
                <a:ea typeface="Open Sans" pitchFamily="34" charset="-122"/>
                <a:cs typeface="Open Sans" pitchFamily="34" charset="-120"/>
              </a:rPr>
              <a:t> sono progettati per la </a:t>
            </a:r>
            <a:r>
              <a:rPr lang="en-US" sz="1750" b="1">
                <a:solidFill>
                  <a:srgbClr val="49495A"/>
                </a:solidFill>
                <a:latin typeface="Open Sans" pitchFamily="34" charset="0"/>
                <a:ea typeface="Open Sans" pitchFamily="34" charset="-122"/>
                <a:cs typeface="Open Sans" pitchFamily="34" charset="-120"/>
              </a:rPr>
              <a:t>gestione delle emissioni di CO2 e l'incentivazione di pratiche sostenibili</a:t>
            </a:r>
            <a:r>
              <a:rPr lang="en-US" sz="1750">
                <a:solidFill>
                  <a:srgbClr val="49495A"/>
                </a:solidFill>
                <a:latin typeface="Open Sans" pitchFamily="34" charset="0"/>
                <a:ea typeface="Open Sans" pitchFamily="34" charset="-122"/>
                <a:cs typeface="Open Sans" pitchFamily="34" charset="-120"/>
              </a:rPr>
              <a:t>.</a:t>
            </a:r>
            <a:endParaRPr lang="en-US" sz="175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5571411" y="4209098"/>
            <a:ext cx="339328" cy="424220"/>
          </a:xfrm>
          <a:prstGeom prst="rect">
            <a:avLst/>
          </a:prstGeom>
          <a:noFill/>
          <a:ln/>
        </p:spPr>
        <p:txBody>
          <a:bodyPr wrap="none" lIns="0" tIns="0" rIns="0" bIns="0" rtlCol="0" anchor="t"/>
          <a:lstStyle/>
          <a:p>
            <a:pPr marL="0" indent="0">
              <a:lnSpc>
                <a:spcPts val="4250"/>
              </a:lnSpc>
              <a:buNone/>
            </a:pPr>
            <a:r>
              <a:rPr lang="en-US" sz="2650">
                <a:solidFill>
                  <a:srgbClr val="49495A"/>
                </a:solidFill>
                <a:latin typeface="Libre Baskerville" pitchFamily="34" charset="0"/>
                <a:ea typeface="Libre Baskerville" pitchFamily="34" charset="-122"/>
                <a:cs typeface="Libre Baskerville" pitchFamily="34" charset="-120"/>
              </a:rPr>
              <a:t>1</a:t>
            </a:r>
            <a:endParaRPr lang="en-US" sz="2650"/>
          </a:p>
        </p:txBody>
      </p:sp>
      <p:sp>
        <p:nvSpPr>
          <p:cNvPr id="7" name="Text 4"/>
          <p:cNvSpPr/>
          <p:nvPr/>
        </p:nvSpPr>
        <p:spPr>
          <a:xfrm>
            <a:off x="9937790" y="2680097"/>
            <a:ext cx="2835235" cy="354330"/>
          </a:xfrm>
          <a:prstGeom prst="rect">
            <a:avLst/>
          </a:prstGeom>
          <a:noFill/>
          <a:ln/>
        </p:spPr>
        <p:txBody>
          <a:bodyPr wrap="none" lIns="0" tIns="0" rIns="0" bIns="0" rtlCol="0" anchor="t"/>
          <a:lstStyle/>
          <a:p>
            <a:pPr marL="0" indent="0" algn="l">
              <a:lnSpc>
                <a:spcPts val="2750"/>
              </a:lnSpc>
              <a:buNone/>
            </a:pPr>
            <a:r>
              <a:rPr lang="en-US" sz="2200">
                <a:solidFill>
                  <a:srgbClr val="49495A"/>
                </a:solidFill>
                <a:latin typeface="Libre Baskerville" pitchFamily="34" charset="0"/>
                <a:ea typeface="Libre Baskerville" pitchFamily="34" charset="-122"/>
                <a:cs typeface="Libre Baskerville" pitchFamily="34" charset="-120"/>
              </a:rPr>
              <a:t>Tecnologie</a:t>
            </a:r>
            <a:endParaRPr lang="en-US" sz="2200"/>
          </a:p>
        </p:txBody>
      </p:sp>
      <p:sp>
        <p:nvSpPr>
          <p:cNvPr id="8" name="Text 5"/>
          <p:cNvSpPr/>
          <p:nvPr/>
        </p:nvSpPr>
        <p:spPr>
          <a:xfrm>
            <a:off x="9937790" y="3170515"/>
            <a:ext cx="3898821" cy="1088708"/>
          </a:xfrm>
          <a:prstGeom prst="rect">
            <a:avLst/>
          </a:prstGeom>
          <a:noFill/>
          <a:ln/>
        </p:spPr>
        <p:txBody>
          <a:bodyPr wrap="square" lIns="0" tIns="0" rIns="0" bIns="0" rtlCol="0" anchor="t"/>
          <a:lstStyle/>
          <a:p>
            <a:pPr marL="0" indent="0" algn="l">
              <a:lnSpc>
                <a:spcPts val="2850"/>
              </a:lnSpc>
              <a:buNone/>
            </a:pPr>
            <a:r>
              <a:rPr lang="en-US" sz="1750" b="1">
                <a:solidFill>
                  <a:srgbClr val="49495A"/>
                </a:solidFill>
                <a:latin typeface="Open Sans" pitchFamily="34" charset="0"/>
                <a:ea typeface="Open Sans" pitchFamily="34" charset="-122"/>
                <a:cs typeface="Open Sans" pitchFamily="34" charset="-120"/>
              </a:rPr>
              <a:t>EmissionTracker</a:t>
            </a:r>
            <a:r>
              <a:rPr lang="en-US" sz="1750">
                <a:solidFill>
                  <a:srgbClr val="49495A"/>
                </a:solidFill>
                <a:latin typeface="Open Sans" pitchFamily="34" charset="0"/>
                <a:ea typeface="Open Sans" pitchFamily="34" charset="-122"/>
                <a:cs typeface="Open Sans" pitchFamily="34" charset="-120"/>
              </a:rPr>
              <a:t> utilizza </a:t>
            </a:r>
            <a:r>
              <a:rPr lang="en-US" sz="1750" b="1">
                <a:solidFill>
                  <a:srgbClr val="49495A"/>
                </a:solidFill>
                <a:latin typeface="Open Sans" pitchFamily="34" charset="0"/>
                <a:ea typeface="Open Sans" pitchFamily="34" charset="-122"/>
                <a:cs typeface="Open Sans" pitchFamily="34" charset="-120"/>
              </a:rPr>
              <a:t>OpenZeppelin</a:t>
            </a:r>
            <a:r>
              <a:rPr lang="en-US" sz="1750">
                <a:solidFill>
                  <a:srgbClr val="49495A"/>
                </a:solidFill>
                <a:latin typeface="Open Sans" pitchFamily="34" charset="0"/>
                <a:ea typeface="Open Sans" pitchFamily="34" charset="-122"/>
                <a:cs typeface="Open Sans" pitchFamily="34" charset="-120"/>
              </a:rPr>
              <a:t> per la gestione sicura del controllo degli accessi.</a:t>
            </a:r>
            <a:endParaRPr lang="en-US" sz="175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170307" y="3258026"/>
            <a:ext cx="339328" cy="424220"/>
          </a:xfrm>
          <a:prstGeom prst="rect">
            <a:avLst/>
          </a:prstGeom>
          <a:noFill/>
          <a:ln/>
        </p:spPr>
        <p:txBody>
          <a:bodyPr wrap="none" lIns="0" tIns="0" rIns="0" bIns="0" rtlCol="0" anchor="t"/>
          <a:lstStyle/>
          <a:p>
            <a:pPr marL="0" indent="0">
              <a:lnSpc>
                <a:spcPts val="4250"/>
              </a:lnSpc>
              <a:buNone/>
            </a:pPr>
            <a:r>
              <a:rPr lang="en-US" sz="2650">
                <a:solidFill>
                  <a:srgbClr val="49495A"/>
                </a:solidFill>
                <a:latin typeface="Libre Baskerville" pitchFamily="34" charset="0"/>
                <a:ea typeface="Libre Baskerville" pitchFamily="34" charset="-122"/>
                <a:cs typeface="Libre Baskerville" pitchFamily="34" charset="-120"/>
              </a:rPr>
              <a:t>2</a:t>
            </a:r>
            <a:endParaRPr lang="en-US" sz="2650"/>
          </a:p>
        </p:txBody>
      </p:sp>
      <p:sp>
        <p:nvSpPr>
          <p:cNvPr id="11" name="Text 7"/>
          <p:cNvSpPr/>
          <p:nvPr/>
        </p:nvSpPr>
        <p:spPr>
          <a:xfrm>
            <a:off x="9937790" y="5132665"/>
            <a:ext cx="2835235" cy="354330"/>
          </a:xfrm>
          <a:prstGeom prst="rect">
            <a:avLst/>
          </a:prstGeom>
          <a:noFill/>
          <a:ln/>
        </p:spPr>
        <p:txBody>
          <a:bodyPr wrap="none" lIns="0" tIns="0" rIns="0" bIns="0" rtlCol="0" anchor="t"/>
          <a:lstStyle/>
          <a:p>
            <a:pPr marL="0" indent="0" algn="l">
              <a:lnSpc>
                <a:spcPts val="2750"/>
              </a:lnSpc>
              <a:buNone/>
            </a:pPr>
            <a:r>
              <a:rPr lang="en-US" sz="2200">
                <a:solidFill>
                  <a:srgbClr val="49495A"/>
                </a:solidFill>
                <a:latin typeface="Libre Baskerville" pitchFamily="34" charset="0"/>
                <a:ea typeface="Libre Baskerville" pitchFamily="34" charset="-122"/>
                <a:cs typeface="Libre Baskerville" pitchFamily="34" charset="-120"/>
              </a:rPr>
              <a:t>Funzionalità</a:t>
            </a:r>
            <a:endParaRPr lang="en-US" sz="2200"/>
          </a:p>
        </p:txBody>
      </p:sp>
      <p:sp>
        <p:nvSpPr>
          <p:cNvPr id="12" name="Text 8"/>
          <p:cNvSpPr/>
          <p:nvPr/>
        </p:nvSpPr>
        <p:spPr>
          <a:xfrm>
            <a:off x="9937790" y="5623084"/>
            <a:ext cx="3898821" cy="1088708"/>
          </a:xfrm>
          <a:prstGeom prst="rect">
            <a:avLst/>
          </a:prstGeom>
          <a:noFill/>
          <a:ln/>
        </p:spPr>
        <p:txBody>
          <a:bodyPr wrap="square" lIns="0" tIns="0" rIns="0" bIns="0" rtlCol="0" anchor="t"/>
          <a:lstStyle/>
          <a:p>
            <a:pPr marL="0" indent="0" algn="l">
              <a:lnSpc>
                <a:spcPts val="2850"/>
              </a:lnSpc>
              <a:buNone/>
            </a:pPr>
            <a:r>
              <a:rPr lang="en-US" sz="1750">
                <a:solidFill>
                  <a:srgbClr val="49495A"/>
                </a:solidFill>
                <a:latin typeface="Open Sans" pitchFamily="34" charset="0"/>
                <a:ea typeface="Open Sans" pitchFamily="34" charset="-122"/>
                <a:cs typeface="Open Sans" pitchFamily="34" charset="-120"/>
              </a:rPr>
              <a:t>Gestione delle emissioni di CO2, generazione di token e verifica delle pratiche sostenibili.</a:t>
            </a:r>
            <a:endParaRPr lang="en-US" sz="175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7694533" y="5984200"/>
            <a:ext cx="339328" cy="424220"/>
          </a:xfrm>
          <a:prstGeom prst="rect">
            <a:avLst/>
          </a:prstGeom>
          <a:noFill/>
          <a:ln/>
        </p:spPr>
        <p:txBody>
          <a:bodyPr wrap="none" lIns="0" tIns="0" rIns="0" bIns="0" rtlCol="0" anchor="t"/>
          <a:lstStyle/>
          <a:p>
            <a:pPr marL="0" indent="0">
              <a:lnSpc>
                <a:spcPts val="4250"/>
              </a:lnSpc>
              <a:buNone/>
            </a:pPr>
            <a:r>
              <a:rPr lang="en-US" sz="2650">
                <a:solidFill>
                  <a:srgbClr val="49495A"/>
                </a:solidFill>
                <a:latin typeface="Libre Baskerville" pitchFamily="34" charset="0"/>
                <a:ea typeface="Libre Baskerville" pitchFamily="34" charset="-122"/>
                <a:cs typeface="Libre Baskerville" pitchFamily="34" charset="-120"/>
              </a:rPr>
              <a:t>3</a:t>
            </a:r>
            <a:endParaRPr lang="en-US" sz="265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5DD8996-39E3-8225-5E28-1692CFD7DF3E}"/>
            </a:ext>
          </a:extLst>
        </p:cNvPr>
        <p:cNvGrpSpPr/>
        <p:nvPr/>
      </p:nvGrpSpPr>
      <p:grpSpPr>
        <a:xfrm>
          <a:off x="0" y="0"/>
          <a:ext cx="0" cy="0"/>
          <a:chOff x="0" y="0"/>
          <a:chExt cx="0" cy="0"/>
        </a:xfrm>
      </p:grpSpPr>
      <p:pic>
        <p:nvPicPr>
          <p:cNvPr id="2" name="Image 0">
            <a:extLst>
              <a:ext uri="{FF2B5EF4-FFF2-40B4-BE49-F238E27FC236}">
                <a16:creationId xmlns:a16="http://schemas.microsoft.com/office/drawing/2014/main" id="{B97C61DA-3E12-732D-7C10-BF38C0B399B4}"/>
              </a:ext>
            </a:extLst>
          </p:cNvPr>
          <p:cNvPicPr>
            <a:picLocks noChangeAspect="1"/>
          </p:cNvPicPr>
          <p:nvPr/>
        </p:nvPicPr>
        <p:blipFill>
          <a:blip r:embed="rId3"/>
          <a:srcRect/>
          <a:stretch/>
        </p:blipFill>
        <p:spPr>
          <a:xfrm>
            <a:off x="4738686" y="1907619"/>
            <a:ext cx="5153025" cy="5153025"/>
          </a:xfrm>
          <a:prstGeom prst="rect">
            <a:avLst/>
          </a:prstGeom>
        </p:spPr>
      </p:pic>
      <p:sp>
        <p:nvSpPr>
          <p:cNvPr id="3" name="Text 0">
            <a:extLst>
              <a:ext uri="{FF2B5EF4-FFF2-40B4-BE49-F238E27FC236}">
                <a16:creationId xmlns:a16="http://schemas.microsoft.com/office/drawing/2014/main" id="{F1952D9B-FCDD-5FEF-76D6-BF9BC64F256A}"/>
              </a:ext>
            </a:extLst>
          </p:cNvPr>
          <p:cNvSpPr/>
          <p:nvPr/>
        </p:nvSpPr>
        <p:spPr>
          <a:xfrm>
            <a:off x="3912251" y="598686"/>
            <a:ext cx="6805893" cy="917019"/>
          </a:xfrm>
          <a:prstGeom prst="rect">
            <a:avLst/>
          </a:prstGeom>
          <a:noFill/>
          <a:ln/>
        </p:spPr>
        <p:txBody>
          <a:bodyPr wrap="square" lIns="0" tIns="0" rIns="0" bIns="0" rtlCol="0" anchor="t"/>
          <a:lstStyle/>
          <a:p>
            <a:pPr marL="0" indent="0">
              <a:lnSpc>
                <a:spcPts val="5550"/>
              </a:lnSpc>
              <a:buNone/>
            </a:pPr>
            <a:r>
              <a:rPr lang="en-US" sz="4450">
                <a:solidFill>
                  <a:srgbClr val="403CCF"/>
                </a:solidFill>
                <a:latin typeface="Libre Baskerville" pitchFamily="34" charset="0"/>
                <a:ea typeface="Libre Baskerville" pitchFamily="34" charset="-122"/>
                <a:cs typeface="Libre Baskerville" pitchFamily="34" charset="-120"/>
              </a:rPr>
              <a:t>Grazie per </a:t>
            </a:r>
            <a:r>
              <a:rPr lang="en-US" sz="4450" err="1">
                <a:solidFill>
                  <a:srgbClr val="403CCF"/>
                </a:solidFill>
                <a:latin typeface="Libre Baskerville" pitchFamily="34" charset="0"/>
                <a:ea typeface="Libre Baskerville" pitchFamily="34" charset="-122"/>
                <a:cs typeface="Libre Baskerville" pitchFamily="34" charset="-120"/>
              </a:rPr>
              <a:t>l’attenzione</a:t>
            </a:r>
            <a:r>
              <a:rPr lang="en-US" sz="4450">
                <a:solidFill>
                  <a:srgbClr val="403CCF"/>
                </a:solidFill>
                <a:latin typeface="Libre Baskerville" pitchFamily="34" charset="0"/>
                <a:ea typeface="Libre Baskerville" pitchFamily="34" charset="-122"/>
                <a:cs typeface="Libre Baskerville" pitchFamily="34" charset="-120"/>
              </a:rPr>
              <a:t>!</a:t>
            </a:r>
            <a:endParaRPr lang="en-US" sz="4450"/>
          </a:p>
        </p:txBody>
      </p:sp>
      <p:sp>
        <p:nvSpPr>
          <p:cNvPr id="8" name="CasellaDiTesto 7">
            <a:extLst>
              <a:ext uri="{FF2B5EF4-FFF2-40B4-BE49-F238E27FC236}">
                <a16:creationId xmlns:a16="http://schemas.microsoft.com/office/drawing/2014/main" id="{15581420-63C2-F2B3-0435-1F245F7DD3EB}"/>
              </a:ext>
            </a:extLst>
          </p:cNvPr>
          <p:cNvSpPr txBox="1"/>
          <p:nvPr/>
        </p:nvSpPr>
        <p:spPr>
          <a:xfrm>
            <a:off x="11257280" y="6771868"/>
            <a:ext cx="3193874" cy="1200329"/>
          </a:xfrm>
          <a:prstGeom prst="rect">
            <a:avLst/>
          </a:prstGeom>
          <a:noFill/>
        </p:spPr>
        <p:txBody>
          <a:bodyPr wrap="square" rtlCol="0">
            <a:spAutoFit/>
          </a:bodyPr>
          <a:lstStyle/>
          <a:p>
            <a:r>
              <a:rPr lang="it-IT" sz="2400" dirty="0">
                <a:solidFill>
                  <a:srgbClr val="49495A"/>
                </a:solidFill>
                <a:latin typeface="Open Sans" panose="020B0606030504020204" pitchFamily="34" charset="0"/>
                <a:ea typeface="Open Sans" panose="020B0606030504020204" pitchFamily="34" charset="0"/>
                <a:cs typeface="Open Sans" panose="020B0606030504020204" pitchFamily="34" charset="0"/>
              </a:rPr>
              <a:t>Loris Bottegoni</a:t>
            </a:r>
          </a:p>
          <a:p>
            <a:r>
              <a:rPr lang="it-IT" sz="2400" dirty="0">
                <a:solidFill>
                  <a:srgbClr val="49495A"/>
                </a:solidFill>
                <a:latin typeface="Open Sans" panose="020B0606030504020204" pitchFamily="34" charset="0"/>
                <a:ea typeface="Open Sans" panose="020B0606030504020204" pitchFamily="34" charset="0"/>
                <a:cs typeface="Open Sans" panose="020B0606030504020204" pitchFamily="34" charset="0"/>
              </a:rPr>
              <a:t>Leonardo </a:t>
            </a:r>
            <a:r>
              <a:rPr lang="it-IT" sz="2400" dirty="0" err="1">
                <a:solidFill>
                  <a:srgbClr val="49495A"/>
                </a:solidFill>
                <a:latin typeface="Open Sans" panose="020B0606030504020204" pitchFamily="34" charset="0"/>
                <a:ea typeface="Open Sans" panose="020B0606030504020204" pitchFamily="34" charset="0"/>
                <a:cs typeface="Open Sans" panose="020B0606030504020204" pitchFamily="34" charset="0"/>
              </a:rPr>
              <a:t>Cambiotti</a:t>
            </a:r>
            <a:endParaRPr lang="it-IT" sz="2400" dirty="0">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r>
              <a:rPr lang="it-IT" sz="2400" dirty="0">
                <a:solidFill>
                  <a:srgbClr val="49495A"/>
                </a:solidFill>
                <a:latin typeface="Open Sans" panose="020B0606030504020204" pitchFamily="34" charset="0"/>
                <a:ea typeface="Open Sans" panose="020B0606030504020204" pitchFamily="34" charset="0"/>
                <a:cs typeface="Open Sans" panose="020B0606030504020204" pitchFamily="34" charset="0"/>
              </a:rPr>
              <a:t>Valerio Crocetti</a:t>
            </a:r>
          </a:p>
        </p:txBody>
      </p:sp>
    </p:spTree>
    <p:extLst>
      <p:ext uri="{BB962C8B-B14F-4D97-AF65-F5344CB8AC3E}">
        <p14:creationId xmlns:p14="http://schemas.microsoft.com/office/powerpoint/2010/main" val="1509327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3877186" y="4500059"/>
            <a:ext cx="7080798" cy="3729541"/>
          </a:xfrm>
          <a:prstGeom prst="rect">
            <a:avLst/>
          </a:prstGeom>
        </p:spPr>
      </p:pic>
      <p:sp>
        <p:nvSpPr>
          <p:cNvPr id="3" name="Text 0"/>
          <p:cNvSpPr/>
          <p:nvPr/>
        </p:nvSpPr>
        <p:spPr>
          <a:xfrm>
            <a:off x="604419" y="411896"/>
            <a:ext cx="10949406" cy="1058704"/>
          </a:xfrm>
          <a:prstGeom prst="rect">
            <a:avLst/>
          </a:prstGeom>
          <a:noFill/>
          <a:ln/>
        </p:spPr>
        <p:txBody>
          <a:bodyPr wrap="square" lIns="0" tIns="0" rIns="0" bIns="0" rtlCol="0" anchor="t"/>
          <a:lstStyle/>
          <a:p>
            <a:pPr marL="0" indent="0">
              <a:lnSpc>
                <a:spcPts val="4150"/>
              </a:lnSpc>
              <a:buNone/>
            </a:pPr>
            <a:r>
              <a:rPr lang="en-US" sz="3300" err="1">
                <a:solidFill>
                  <a:srgbClr val="403CCF"/>
                </a:solidFill>
                <a:latin typeface="Libre Baskerville" pitchFamily="34" charset="0"/>
                <a:ea typeface="Libre Baskerville" pitchFamily="34" charset="-122"/>
                <a:cs typeface="Libre Baskerville" pitchFamily="34" charset="-120"/>
              </a:rPr>
              <a:t>Caratteristiche</a:t>
            </a:r>
            <a:r>
              <a:rPr lang="en-US" sz="3300">
                <a:solidFill>
                  <a:srgbClr val="403CCF"/>
                </a:solidFill>
                <a:latin typeface="Libre Baskerville" pitchFamily="34" charset="0"/>
                <a:ea typeface="Libre Baskerville" pitchFamily="34" charset="-122"/>
                <a:cs typeface="Libre Baskerville" pitchFamily="34" charset="-120"/>
              </a:rPr>
              <a:t> </a:t>
            </a:r>
            <a:r>
              <a:rPr lang="en-US" sz="3300" err="1">
                <a:solidFill>
                  <a:srgbClr val="403CCF"/>
                </a:solidFill>
                <a:latin typeface="Libre Baskerville" pitchFamily="34" charset="0"/>
                <a:ea typeface="Libre Baskerville" pitchFamily="34" charset="-122"/>
                <a:cs typeface="Libre Baskerville" pitchFamily="34" charset="-120"/>
              </a:rPr>
              <a:t>Principali</a:t>
            </a:r>
            <a:r>
              <a:rPr lang="en-US" sz="3300">
                <a:solidFill>
                  <a:srgbClr val="403CCF"/>
                </a:solidFill>
                <a:latin typeface="Libre Baskerville" pitchFamily="34" charset="0"/>
                <a:ea typeface="Libre Baskerville" pitchFamily="34" charset="-122"/>
                <a:cs typeface="Libre Baskerville" pitchFamily="34" charset="-120"/>
              </a:rPr>
              <a:t> del Progetto </a:t>
            </a:r>
            <a:r>
              <a:rPr lang="en-US" sz="3300" err="1">
                <a:solidFill>
                  <a:srgbClr val="403CCF"/>
                </a:solidFill>
                <a:latin typeface="Libre Baskerville" pitchFamily="34" charset="0"/>
                <a:ea typeface="Libre Baskerville" pitchFamily="34" charset="-122"/>
                <a:cs typeface="Libre Baskerville" pitchFamily="34" charset="-120"/>
              </a:rPr>
              <a:t>GreenProof</a:t>
            </a:r>
            <a:endParaRPr lang="en-US" sz="3300"/>
          </a:p>
        </p:txBody>
      </p:sp>
      <p:sp>
        <p:nvSpPr>
          <p:cNvPr id="4" name="Shape 1"/>
          <p:cNvSpPr/>
          <p:nvPr/>
        </p:nvSpPr>
        <p:spPr>
          <a:xfrm>
            <a:off x="131561" y="1385709"/>
            <a:ext cx="381119" cy="381119"/>
          </a:xfrm>
          <a:prstGeom prst="roundRect">
            <a:avLst>
              <a:gd name="adj" fmla="val 6667"/>
            </a:avLst>
          </a:prstGeom>
          <a:solidFill>
            <a:srgbClr val="EAE8F3"/>
          </a:solidFill>
          <a:ln/>
        </p:spPr>
        <p:txBody>
          <a:bodyPr/>
          <a:lstStyle/>
          <a:p>
            <a:endParaRPr lang="en-GB"/>
          </a:p>
        </p:txBody>
      </p:sp>
      <p:sp>
        <p:nvSpPr>
          <p:cNvPr id="5" name="Text 2"/>
          <p:cNvSpPr/>
          <p:nvPr/>
        </p:nvSpPr>
        <p:spPr>
          <a:xfrm>
            <a:off x="195021" y="1470600"/>
            <a:ext cx="254079" cy="317540"/>
          </a:xfrm>
          <a:prstGeom prst="rect">
            <a:avLst/>
          </a:prstGeom>
          <a:noFill/>
          <a:ln/>
        </p:spPr>
        <p:txBody>
          <a:bodyPr wrap="none" lIns="0" tIns="0" rIns="0" bIns="0" rtlCol="0" anchor="t"/>
          <a:lstStyle/>
          <a:p>
            <a:pPr marL="0" indent="0" algn="ctr">
              <a:lnSpc>
                <a:spcPts val="2000"/>
              </a:lnSpc>
              <a:buNone/>
            </a:pPr>
            <a:r>
              <a:rPr lang="en-US" sz="2000">
                <a:solidFill>
                  <a:srgbClr val="49495A"/>
                </a:solidFill>
                <a:latin typeface="Libre Baskerville" pitchFamily="34" charset="0"/>
                <a:ea typeface="Libre Baskerville" pitchFamily="34" charset="-122"/>
                <a:cs typeface="Libre Baskerville" pitchFamily="34" charset="-120"/>
              </a:rPr>
              <a:t>1</a:t>
            </a:r>
            <a:endParaRPr lang="en-US" sz="2000"/>
          </a:p>
        </p:txBody>
      </p:sp>
      <p:sp>
        <p:nvSpPr>
          <p:cNvPr id="6" name="Text 3"/>
          <p:cNvSpPr/>
          <p:nvPr/>
        </p:nvSpPr>
        <p:spPr>
          <a:xfrm>
            <a:off x="604419" y="1417753"/>
            <a:ext cx="2938582" cy="264557"/>
          </a:xfrm>
          <a:prstGeom prst="rect">
            <a:avLst/>
          </a:prstGeom>
          <a:noFill/>
          <a:ln/>
        </p:spPr>
        <p:txBody>
          <a:bodyPr wrap="none" lIns="0" tIns="0" rIns="0" bIns="0" rtlCol="0" anchor="t"/>
          <a:lstStyle/>
          <a:p>
            <a:pPr marL="0" indent="0">
              <a:lnSpc>
                <a:spcPts val="2050"/>
              </a:lnSpc>
              <a:buNone/>
            </a:pPr>
            <a:r>
              <a:rPr lang="en-US" sz="1650">
                <a:solidFill>
                  <a:srgbClr val="49495A"/>
                </a:solidFill>
                <a:latin typeface="Libre Baskerville" pitchFamily="34" charset="0"/>
                <a:ea typeface="Libre Baskerville" pitchFamily="34" charset="-122"/>
                <a:cs typeface="Libre Baskerville" pitchFamily="34" charset="-120"/>
              </a:rPr>
              <a:t>Sistema di Compensazione</a:t>
            </a:r>
            <a:endParaRPr lang="en-US" sz="1650"/>
          </a:p>
        </p:txBody>
      </p:sp>
      <p:sp>
        <p:nvSpPr>
          <p:cNvPr id="7" name="Text 4"/>
          <p:cNvSpPr/>
          <p:nvPr/>
        </p:nvSpPr>
        <p:spPr>
          <a:xfrm>
            <a:off x="604419" y="1697420"/>
            <a:ext cx="6149668" cy="1058703"/>
          </a:xfrm>
          <a:prstGeom prst="rect">
            <a:avLst/>
          </a:prstGeom>
          <a:noFill/>
          <a:ln/>
        </p:spPr>
        <p:txBody>
          <a:bodyPr wrap="square" lIns="0" tIns="0" rIns="0" bIns="0" rtlCol="0" anchor="t"/>
          <a:lstStyle/>
          <a:p>
            <a:pPr marL="0" indent="0">
              <a:lnSpc>
                <a:spcPts val="2100"/>
              </a:lnSpc>
              <a:buNone/>
            </a:pPr>
            <a:r>
              <a:rPr lang="en-US" sz="1400" err="1">
                <a:solidFill>
                  <a:srgbClr val="49495A"/>
                </a:solidFill>
                <a:latin typeface="Open Sans" pitchFamily="34" charset="0"/>
                <a:ea typeface="Open Sans" pitchFamily="34" charset="-122"/>
                <a:cs typeface="Open Sans" pitchFamily="34" charset="-120"/>
              </a:rPr>
              <a:t>L'infrastruttura</a:t>
            </a:r>
            <a:r>
              <a:rPr lang="en-US" sz="1400">
                <a:solidFill>
                  <a:srgbClr val="49495A"/>
                </a:solidFill>
                <a:latin typeface="Open Sans" pitchFamily="34" charset="0"/>
                <a:ea typeface="Open Sans" pitchFamily="34" charset="-122"/>
                <a:cs typeface="Open Sans" pitchFamily="34" charset="-120"/>
              </a:rPr>
              <a:t> blockchain </a:t>
            </a:r>
            <a:r>
              <a:rPr lang="en-US" sz="1400" err="1">
                <a:solidFill>
                  <a:srgbClr val="49495A"/>
                </a:solidFill>
                <a:latin typeface="Open Sans" pitchFamily="34" charset="0"/>
                <a:ea typeface="Open Sans" pitchFamily="34" charset="-122"/>
                <a:cs typeface="Open Sans" pitchFamily="34" charset="-120"/>
              </a:rPr>
              <a:t>supporterà</a:t>
            </a:r>
            <a:r>
              <a:rPr lang="en-US" sz="1400">
                <a:solidFill>
                  <a:srgbClr val="49495A"/>
                </a:solidFill>
                <a:latin typeface="Open Sans" pitchFamily="34" charset="0"/>
                <a:ea typeface="Open Sans" pitchFamily="34" charset="-122"/>
                <a:cs typeface="Open Sans" pitchFamily="34" charset="-120"/>
              </a:rPr>
              <a:t> un </a:t>
            </a:r>
            <a:r>
              <a:rPr lang="en-US" sz="1400" b="1" err="1">
                <a:solidFill>
                  <a:srgbClr val="49495A"/>
                </a:solidFill>
                <a:latin typeface="Open Sans" pitchFamily="34" charset="0"/>
                <a:ea typeface="Open Sans" pitchFamily="34" charset="-122"/>
                <a:cs typeface="Open Sans" pitchFamily="34" charset="-120"/>
              </a:rPr>
              <a:t>sistema</a:t>
            </a:r>
            <a:r>
              <a:rPr lang="en-US" sz="1400" b="1">
                <a:solidFill>
                  <a:srgbClr val="49495A"/>
                </a:solidFill>
                <a:latin typeface="Open Sans" pitchFamily="34" charset="0"/>
                <a:ea typeface="Open Sans" pitchFamily="34" charset="-122"/>
                <a:cs typeface="Open Sans" pitchFamily="34" charset="-120"/>
              </a:rPr>
              <a:t> di </a:t>
            </a:r>
            <a:r>
              <a:rPr lang="en-US" sz="1400" b="1" err="1">
                <a:solidFill>
                  <a:srgbClr val="49495A"/>
                </a:solidFill>
                <a:latin typeface="Open Sans" pitchFamily="34" charset="0"/>
                <a:ea typeface="Open Sans" pitchFamily="34" charset="-122"/>
                <a:cs typeface="Open Sans" pitchFamily="34" charset="-120"/>
              </a:rPr>
              <a:t>compensazione</a:t>
            </a:r>
            <a:r>
              <a:rPr lang="en-US" sz="1400" b="1">
                <a:solidFill>
                  <a:srgbClr val="49495A"/>
                </a:solidFill>
                <a:latin typeface="Open Sans" pitchFamily="34" charset="0"/>
                <a:ea typeface="Open Sans" pitchFamily="34" charset="-122"/>
                <a:cs typeface="Open Sans" pitchFamily="34" charset="-120"/>
              </a:rPr>
              <a:t> </a:t>
            </a:r>
            <a:r>
              <a:rPr lang="en-US" sz="1400" b="1" err="1">
                <a:solidFill>
                  <a:srgbClr val="49495A"/>
                </a:solidFill>
                <a:latin typeface="Open Sans" pitchFamily="34" charset="0"/>
                <a:ea typeface="Open Sans" pitchFamily="34" charset="-122"/>
                <a:cs typeface="Open Sans" pitchFamily="34" charset="-120"/>
              </a:rPr>
              <a:t>delle</a:t>
            </a:r>
            <a:r>
              <a:rPr lang="en-US" sz="1400" b="1">
                <a:solidFill>
                  <a:srgbClr val="49495A"/>
                </a:solidFill>
                <a:latin typeface="Open Sans" pitchFamily="34" charset="0"/>
                <a:ea typeface="Open Sans" pitchFamily="34" charset="-122"/>
                <a:cs typeface="Open Sans" pitchFamily="34" charset="-120"/>
              </a:rPr>
              <a:t> </a:t>
            </a:r>
            <a:r>
              <a:rPr lang="en-US" sz="1400" b="1" err="1">
                <a:solidFill>
                  <a:srgbClr val="49495A"/>
                </a:solidFill>
                <a:latin typeface="Open Sans" pitchFamily="34" charset="0"/>
                <a:ea typeface="Open Sans" pitchFamily="34" charset="-122"/>
                <a:cs typeface="Open Sans" pitchFamily="34" charset="-120"/>
              </a:rPr>
              <a:t>emissioni</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consentendo</a:t>
            </a:r>
            <a:r>
              <a:rPr lang="en-US" sz="1400">
                <a:solidFill>
                  <a:srgbClr val="49495A"/>
                </a:solidFill>
                <a:latin typeface="Open Sans" pitchFamily="34" charset="0"/>
                <a:ea typeface="Open Sans" pitchFamily="34" charset="-122"/>
                <a:cs typeface="Open Sans" pitchFamily="34" charset="-120"/>
              </a:rPr>
              <a:t> la </a:t>
            </a:r>
            <a:r>
              <a:rPr lang="en-US" sz="1400" err="1">
                <a:solidFill>
                  <a:srgbClr val="49495A"/>
                </a:solidFill>
                <a:latin typeface="Open Sans" pitchFamily="34" charset="0"/>
                <a:ea typeface="Open Sans" pitchFamily="34" charset="-122"/>
                <a:cs typeface="Open Sans" pitchFamily="34" charset="-120"/>
              </a:rPr>
              <a:t>generazione</a:t>
            </a:r>
            <a:r>
              <a:rPr lang="en-US" sz="1400">
                <a:solidFill>
                  <a:srgbClr val="49495A"/>
                </a:solidFill>
                <a:latin typeface="Open Sans" pitchFamily="34" charset="0"/>
                <a:ea typeface="Open Sans" pitchFamily="34" charset="-122"/>
                <a:cs typeface="Open Sans" pitchFamily="34" charset="-120"/>
              </a:rPr>
              <a:t>, lo </a:t>
            </a:r>
            <a:r>
              <a:rPr lang="en-US" sz="1400" err="1">
                <a:solidFill>
                  <a:srgbClr val="49495A"/>
                </a:solidFill>
                <a:latin typeface="Open Sans" pitchFamily="34" charset="0"/>
                <a:ea typeface="Open Sans" pitchFamily="34" charset="-122"/>
                <a:cs typeface="Open Sans" pitchFamily="34" charset="-120"/>
              </a:rPr>
              <a:t>scambio</a:t>
            </a:r>
            <a:r>
              <a:rPr lang="en-US" sz="1400">
                <a:solidFill>
                  <a:srgbClr val="49495A"/>
                </a:solidFill>
                <a:latin typeface="Open Sans" pitchFamily="34" charset="0"/>
                <a:ea typeface="Open Sans" pitchFamily="34" charset="-122"/>
                <a:cs typeface="Open Sans" pitchFamily="34" charset="-120"/>
              </a:rPr>
              <a:t> e il </a:t>
            </a:r>
            <a:r>
              <a:rPr lang="en-US" sz="1400" err="1">
                <a:solidFill>
                  <a:srgbClr val="49495A"/>
                </a:solidFill>
                <a:latin typeface="Open Sans" pitchFamily="34" charset="0"/>
                <a:ea typeface="Open Sans" pitchFamily="34" charset="-122"/>
                <a:cs typeface="Open Sans" pitchFamily="34" charset="-120"/>
              </a:rPr>
              <a:t>monitoraggio</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dei</a:t>
            </a:r>
            <a:r>
              <a:rPr lang="en-US" sz="1400">
                <a:solidFill>
                  <a:srgbClr val="49495A"/>
                </a:solidFill>
                <a:latin typeface="Open Sans" pitchFamily="34" charset="0"/>
                <a:ea typeface="Open Sans" pitchFamily="34" charset="-122"/>
                <a:cs typeface="Open Sans" pitchFamily="34" charset="-120"/>
              </a:rPr>
              <a:t> </a:t>
            </a:r>
            <a:r>
              <a:rPr lang="en-US" sz="1400" b="1">
                <a:solidFill>
                  <a:srgbClr val="49495A"/>
                </a:solidFill>
                <a:latin typeface="Open Sans" pitchFamily="34" charset="0"/>
                <a:ea typeface="Open Sans" pitchFamily="34" charset="-122"/>
                <a:cs typeface="Open Sans" pitchFamily="34" charset="-120"/>
              </a:rPr>
              <a:t>CO2 credits (carbon credits)</a:t>
            </a:r>
            <a:r>
              <a:rPr lang="en-US" sz="1400">
                <a:solidFill>
                  <a:srgbClr val="49495A"/>
                </a:solidFill>
                <a:latin typeface="Open Sans" pitchFamily="34" charset="0"/>
                <a:ea typeface="Open Sans" pitchFamily="34" charset="-122"/>
                <a:cs typeface="Open Sans" pitchFamily="34" charset="-120"/>
              </a:rPr>
              <a:t>.</a:t>
            </a:r>
            <a:endParaRPr lang="en-US" sz="1400"/>
          </a:p>
        </p:txBody>
      </p:sp>
      <p:sp>
        <p:nvSpPr>
          <p:cNvPr id="8" name="Shape 5"/>
          <p:cNvSpPr/>
          <p:nvPr/>
        </p:nvSpPr>
        <p:spPr>
          <a:xfrm>
            <a:off x="131561" y="3228649"/>
            <a:ext cx="381119" cy="381119"/>
          </a:xfrm>
          <a:prstGeom prst="roundRect">
            <a:avLst>
              <a:gd name="adj" fmla="val 6667"/>
            </a:avLst>
          </a:prstGeom>
          <a:solidFill>
            <a:srgbClr val="EAE8F3"/>
          </a:solidFill>
          <a:ln/>
        </p:spPr>
        <p:txBody>
          <a:bodyPr/>
          <a:lstStyle/>
          <a:p>
            <a:endParaRPr lang="en-GB"/>
          </a:p>
        </p:txBody>
      </p:sp>
      <p:sp>
        <p:nvSpPr>
          <p:cNvPr id="9" name="Text 6"/>
          <p:cNvSpPr/>
          <p:nvPr/>
        </p:nvSpPr>
        <p:spPr>
          <a:xfrm>
            <a:off x="195022" y="3334436"/>
            <a:ext cx="254079" cy="317540"/>
          </a:xfrm>
          <a:prstGeom prst="rect">
            <a:avLst/>
          </a:prstGeom>
          <a:noFill/>
          <a:ln/>
        </p:spPr>
        <p:txBody>
          <a:bodyPr wrap="none" lIns="0" tIns="0" rIns="0" bIns="0" rtlCol="0" anchor="t"/>
          <a:lstStyle/>
          <a:p>
            <a:pPr marL="0" indent="0" algn="ctr">
              <a:lnSpc>
                <a:spcPts val="2000"/>
              </a:lnSpc>
              <a:buNone/>
            </a:pPr>
            <a:r>
              <a:rPr lang="en-US" sz="2000">
                <a:solidFill>
                  <a:srgbClr val="49495A"/>
                </a:solidFill>
                <a:latin typeface="Libre Baskerville" pitchFamily="34" charset="0"/>
                <a:ea typeface="Libre Baskerville" pitchFamily="34" charset="-122"/>
                <a:cs typeface="Libre Baskerville" pitchFamily="34" charset="-120"/>
              </a:rPr>
              <a:t>2</a:t>
            </a:r>
            <a:endParaRPr lang="en-US" sz="2000"/>
          </a:p>
        </p:txBody>
      </p:sp>
      <p:sp>
        <p:nvSpPr>
          <p:cNvPr id="10" name="Text 7"/>
          <p:cNvSpPr/>
          <p:nvPr/>
        </p:nvSpPr>
        <p:spPr>
          <a:xfrm>
            <a:off x="604419" y="3259349"/>
            <a:ext cx="4414718" cy="264557"/>
          </a:xfrm>
          <a:prstGeom prst="rect">
            <a:avLst/>
          </a:prstGeom>
          <a:noFill/>
          <a:ln/>
        </p:spPr>
        <p:txBody>
          <a:bodyPr wrap="none" lIns="0" tIns="0" rIns="0" bIns="0" rtlCol="0" anchor="t"/>
          <a:lstStyle/>
          <a:p>
            <a:pPr marL="0" indent="0">
              <a:lnSpc>
                <a:spcPts val="2050"/>
              </a:lnSpc>
              <a:buNone/>
            </a:pPr>
            <a:r>
              <a:rPr lang="en-US" sz="1650" err="1">
                <a:solidFill>
                  <a:srgbClr val="49495A"/>
                </a:solidFill>
                <a:latin typeface="Libre Baskerville" pitchFamily="34" charset="0"/>
                <a:ea typeface="Libre Baskerville" pitchFamily="34" charset="-122"/>
                <a:cs typeface="Libre Baskerville" pitchFamily="34" charset="-120"/>
              </a:rPr>
              <a:t>Minimizzazione</a:t>
            </a:r>
            <a:r>
              <a:rPr lang="en-US" sz="1650">
                <a:solidFill>
                  <a:srgbClr val="49495A"/>
                </a:solidFill>
                <a:latin typeface="Libre Baskerville" pitchFamily="34" charset="0"/>
                <a:ea typeface="Libre Baskerville" pitchFamily="34" charset="-122"/>
                <a:cs typeface="Libre Baskerville" pitchFamily="34" charset="-120"/>
              </a:rPr>
              <a:t> </a:t>
            </a:r>
            <a:r>
              <a:rPr lang="en-US" sz="1650" err="1">
                <a:solidFill>
                  <a:srgbClr val="49495A"/>
                </a:solidFill>
                <a:latin typeface="Libre Baskerville" pitchFamily="34" charset="0"/>
                <a:ea typeface="Libre Baskerville" pitchFamily="34" charset="-122"/>
                <a:cs typeface="Libre Baskerville" pitchFamily="34" charset="-120"/>
              </a:rPr>
              <a:t>dell'Impronta</a:t>
            </a:r>
            <a:r>
              <a:rPr lang="en-US" sz="1650">
                <a:solidFill>
                  <a:srgbClr val="49495A"/>
                </a:solidFill>
                <a:latin typeface="Libre Baskerville" pitchFamily="34" charset="0"/>
                <a:ea typeface="Libre Baskerville" pitchFamily="34" charset="-122"/>
                <a:cs typeface="Libre Baskerville" pitchFamily="34" charset="-120"/>
              </a:rPr>
              <a:t> </a:t>
            </a:r>
            <a:r>
              <a:rPr lang="en-US" sz="1650" err="1">
                <a:solidFill>
                  <a:srgbClr val="49495A"/>
                </a:solidFill>
                <a:latin typeface="Libre Baskerville" pitchFamily="34" charset="0"/>
                <a:ea typeface="Libre Baskerville" pitchFamily="34" charset="-122"/>
                <a:cs typeface="Libre Baskerville" pitchFamily="34" charset="-120"/>
              </a:rPr>
              <a:t>Ecologica</a:t>
            </a:r>
            <a:endParaRPr lang="en-US" sz="1650"/>
          </a:p>
        </p:txBody>
      </p:sp>
      <p:sp>
        <p:nvSpPr>
          <p:cNvPr id="11" name="Text 8"/>
          <p:cNvSpPr/>
          <p:nvPr/>
        </p:nvSpPr>
        <p:spPr>
          <a:xfrm>
            <a:off x="604418" y="3493608"/>
            <a:ext cx="6290858" cy="1025765"/>
          </a:xfrm>
          <a:prstGeom prst="rect">
            <a:avLst/>
          </a:prstGeom>
          <a:noFill/>
          <a:ln/>
        </p:spPr>
        <p:txBody>
          <a:bodyPr wrap="square" lIns="0" tIns="0" rIns="0" bIns="0" rtlCol="0" anchor="t"/>
          <a:lstStyle/>
          <a:p>
            <a:pPr marL="0" indent="0">
              <a:lnSpc>
                <a:spcPts val="2100"/>
              </a:lnSpc>
              <a:buNone/>
            </a:pPr>
            <a:r>
              <a:rPr lang="en-US" sz="1400">
                <a:solidFill>
                  <a:srgbClr val="49495A"/>
                </a:solidFill>
                <a:latin typeface="Open Sans" pitchFamily="34" charset="0"/>
                <a:ea typeface="Open Sans" pitchFamily="34" charset="-122"/>
                <a:cs typeface="Open Sans" pitchFamily="34" charset="-120"/>
              </a:rPr>
              <a:t>Gli </a:t>
            </a:r>
            <a:r>
              <a:rPr lang="en-US" sz="1400" err="1">
                <a:solidFill>
                  <a:srgbClr val="49495A"/>
                </a:solidFill>
                <a:latin typeface="Open Sans" pitchFamily="34" charset="0"/>
                <a:ea typeface="Open Sans" pitchFamily="34" charset="-122"/>
                <a:cs typeface="Open Sans" pitchFamily="34" charset="-120"/>
              </a:rPr>
              <a:t>attori</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della</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filiera</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sono</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incentivati</a:t>
            </a:r>
            <a:r>
              <a:rPr lang="en-US" sz="1400">
                <a:solidFill>
                  <a:srgbClr val="49495A"/>
                </a:solidFill>
                <a:latin typeface="Open Sans" pitchFamily="34" charset="0"/>
                <a:ea typeface="Open Sans" pitchFamily="34" charset="-122"/>
                <a:cs typeface="Open Sans" pitchFamily="34" charset="-120"/>
              </a:rPr>
              <a:t> a </a:t>
            </a:r>
            <a:r>
              <a:rPr lang="en-US" sz="1400" b="1" err="1">
                <a:solidFill>
                  <a:srgbClr val="49495A"/>
                </a:solidFill>
                <a:latin typeface="Open Sans" pitchFamily="34" charset="0"/>
                <a:ea typeface="Open Sans" pitchFamily="34" charset="-122"/>
                <a:cs typeface="Open Sans" pitchFamily="34" charset="-120"/>
              </a:rPr>
              <a:t>minimizzare</a:t>
            </a:r>
            <a:r>
              <a:rPr lang="en-US" sz="1400" b="1">
                <a:solidFill>
                  <a:srgbClr val="49495A"/>
                </a:solidFill>
                <a:latin typeface="Open Sans" pitchFamily="34" charset="0"/>
                <a:ea typeface="Open Sans" pitchFamily="34" charset="-122"/>
                <a:cs typeface="Open Sans" pitchFamily="34" charset="-120"/>
              </a:rPr>
              <a:t> la loro </a:t>
            </a:r>
            <a:r>
              <a:rPr lang="en-US" sz="1400" b="1" err="1">
                <a:solidFill>
                  <a:srgbClr val="49495A"/>
                </a:solidFill>
                <a:latin typeface="Open Sans" pitchFamily="34" charset="0"/>
                <a:ea typeface="Open Sans" pitchFamily="34" charset="-122"/>
                <a:cs typeface="Open Sans" pitchFamily="34" charset="-120"/>
              </a:rPr>
              <a:t>impronta</a:t>
            </a:r>
            <a:r>
              <a:rPr lang="en-US" sz="1400" b="1">
                <a:solidFill>
                  <a:srgbClr val="49495A"/>
                </a:solidFill>
                <a:latin typeface="Open Sans" pitchFamily="34" charset="0"/>
                <a:ea typeface="Open Sans" pitchFamily="34" charset="-122"/>
                <a:cs typeface="Open Sans" pitchFamily="34" charset="-120"/>
              </a:rPr>
              <a:t> </a:t>
            </a:r>
            <a:r>
              <a:rPr lang="en-US" sz="1400" b="1" err="1">
                <a:solidFill>
                  <a:srgbClr val="49495A"/>
                </a:solidFill>
                <a:latin typeface="Open Sans" pitchFamily="34" charset="0"/>
                <a:ea typeface="Open Sans" pitchFamily="34" charset="-122"/>
                <a:cs typeface="Open Sans" pitchFamily="34" charset="-120"/>
              </a:rPr>
              <a:t>ecologica</a:t>
            </a:r>
            <a:r>
              <a:rPr lang="en-US" sz="1400">
                <a:solidFill>
                  <a:srgbClr val="49495A"/>
                </a:solidFill>
                <a:latin typeface="Open Sans" pitchFamily="34" charset="0"/>
                <a:ea typeface="Open Sans" pitchFamily="34" charset="-122"/>
                <a:cs typeface="Open Sans" pitchFamily="34" charset="-120"/>
              </a:rPr>
              <a:t> e </a:t>
            </a:r>
            <a:r>
              <a:rPr lang="en-US" sz="1400" err="1">
                <a:solidFill>
                  <a:srgbClr val="49495A"/>
                </a:solidFill>
                <a:latin typeface="Open Sans" pitchFamily="34" charset="0"/>
                <a:ea typeface="Open Sans" pitchFamily="34" charset="-122"/>
                <a:cs typeface="Open Sans" pitchFamily="34" charset="-120"/>
              </a:rPr>
              <a:t>migliorare</a:t>
            </a:r>
            <a:r>
              <a:rPr lang="en-US" sz="1400">
                <a:solidFill>
                  <a:srgbClr val="49495A"/>
                </a:solidFill>
                <a:latin typeface="Open Sans" pitchFamily="34" charset="0"/>
                <a:ea typeface="Open Sans" pitchFamily="34" charset="-122"/>
                <a:cs typeface="Open Sans" pitchFamily="34" charset="-120"/>
              </a:rPr>
              <a:t> la loro </a:t>
            </a:r>
            <a:r>
              <a:rPr lang="en-US" sz="1400" err="1">
                <a:solidFill>
                  <a:srgbClr val="49495A"/>
                </a:solidFill>
                <a:latin typeface="Open Sans" pitchFamily="34" charset="0"/>
                <a:ea typeface="Open Sans" pitchFamily="34" charset="-122"/>
                <a:cs typeface="Open Sans" pitchFamily="34" charset="-120"/>
              </a:rPr>
              <a:t>reputazione</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nel</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mercato</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contribuendo</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attivamente</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agli</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obiettivi</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climatici</a:t>
            </a:r>
            <a:r>
              <a:rPr lang="en-US" sz="1400">
                <a:solidFill>
                  <a:srgbClr val="49495A"/>
                </a:solidFill>
                <a:latin typeface="Open Sans" pitchFamily="34" charset="0"/>
                <a:ea typeface="Open Sans" pitchFamily="34" charset="-122"/>
                <a:cs typeface="Open Sans" pitchFamily="34" charset="-120"/>
              </a:rPr>
              <a:t> </a:t>
            </a:r>
            <a:r>
              <a:rPr lang="en-US" sz="1400" err="1">
                <a:solidFill>
                  <a:srgbClr val="49495A"/>
                </a:solidFill>
                <a:latin typeface="Open Sans" pitchFamily="34" charset="0"/>
                <a:ea typeface="Open Sans" pitchFamily="34" charset="-122"/>
                <a:cs typeface="Open Sans" pitchFamily="34" charset="-120"/>
              </a:rPr>
              <a:t>globali</a:t>
            </a:r>
            <a:r>
              <a:rPr lang="en-US" sz="1400">
                <a:solidFill>
                  <a:srgbClr val="49495A"/>
                </a:solidFill>
                <a:latin typeface="Open Sans" pitchFamily="34" charset="0"/>
                <a:ea typeface="Open Sans" pitchFamily="34" charset="-122"/>
                <a:cs typeface="Open Sans" pitchFamily="34" charset="-120"/>
              </a:rPr>
              <a:t>.</a:t>
            </a:r>
            <a:endParaRPr lang="en-US" sz="1400"/>
          </a:p>
        </p:txBody>
      </p:sp>
      <p:sp>
        <p:nvSpPr>
          <p:cNvPr id="12" name="Shape 9"/>
          <p:cNvSpPr/>
          <p:nvPr/>
        </p:nvSpPr>
        <p:spPr>
          <a:xfrm>
            <a:off x="6987725" y="1424176"/>
            <a:ext cx="381119" cy="381119"/>
          </a:xfrm>
          <a:prstGeom prst="roundRect">
            <a:avLst>
              <a:gd name="adj" fmla="val 6667"/>
            </a:avLst>
          </a:prstGeom>
          <a:solidFill>
            <a:srgbClr val="EAE8F3"/>
          </a:solidFill>
          <a:ln/>
        </p:spPr>
        <p:txBody>
          <a:bodyPr/>
          <a:lstStyle/>
          <a:p>
            <a:endParaRPr lang="en-GB"/>
          </a:p>
        </p:txBody>
      </p:sp>
      <p:sp>
        <p:nvSpPr>
          <p:cNvPr id="13" name="Text 10"/>
          <p:cNvSpPr/>
          <p:nvPr/>
        </p:nvSpPr>
        <p:spPr>
          <a:xfrm>
            <a:off x="7051186" y="1519485"/>
            <a:ext cx="254079" cy="317540"/>
          </a:xfrm>
          <a:prstGeom prst="rect">
            <a:avLst/>
          </a:prstGeom>
          <a:noFill/>
          <a:ln/>
        </p:spPr>
        <p:txBody>
          <a:bodyPr wrap="none" lIns="0" tIns="0" rIns="0" bIns="0" rtlCol="0" anchor="t"/>
          <a:lstStyle/>
          <a:p>
            <a:pPr marL="0" indent="0" algn="ctr">
              <a:lnSpc>
                <a:spcPts val="2000"/>
              </a:lnSpc>
              <a:buNone/>
            </a:pPr>
            <a:r>
              <a:rPr lang="en-US" sz="2000">
                <a:solidFill>
                  <a:srgbClr val="49495A"/>
                </a:solidFill>
                <a:latin typeface="Libre Baskerville" pitchFamily="34" charset="0"/>
                <a:ea typeface="Libre Baskerville" pitchFamily="34" charset="-122"/>
                <a:cs typeface="Libre Baskerville" pitchFamily="34" charset="-120"/>
              </a:rPr>
              <a:t>3</a:t>
            </a:r>
            <a:endParaRPr lang="en-US" sz="2000"/>
          </a:p>
        </p:txBody>
      </p:sp>
      <p:sp>
        <p:nvSpPr>
          <p:cNvPr id="14" name="Text 11"/>
          <p:cNvSpPr/>
          <p:nvPr/>
        </p:nvSpPr>
        <p:spPr>
          <a:xfrm>
            <a:off x="7490748" y="1440189"/>
            <a:ext cx="2234922" cy="264557"/>
          </a:xfrm>
          <a:prstGeom prst="rect">
            <a:avLst/>
          </a:prstGeom>
          <a:noFill/>
          <a:ln/>
        </p:spPr>
        <p:txBody>
          <a:bodyPr wrap="none" lIns="0" tIns="0" rIns="0" bIns="0" rtlCol="0" anchor="t"/>
          <a:lstStyle/>
          <a:p>
            <a:pPr marL="0" indent="0">
              <a:lnSpc>
                <a:spcPts val="2050"/>
              </a:lnSpc>
              <a:buNone/>
            </a:pPr>
            <a:r>
              <a:rPr lang="en-US" sz="1650">
                <a:solidFill>
                  <a:srgbClr val="49495A"/>
                </a:solidFill>
                <a:latin typeface="Libre Baskerville" pitchFamily="34" charset="0"/>
                <a:ea typeface="Libre Baskerville" pitchFamily="34" charset="-122"/>
                <a:cs typeface="Libre Baskerville" pitchFamily="34" charset="-120"/>
              </a:rPr>
              <a:t>Focus </a:t>
            </a:r>
            <a:r>
              <a:rPr lang="en-US" sz="1650" err="1">
                <a:solidFill>
                  <a:srgbClr val="49495A"/>
                </a:solidFill>
                <a:latin typeface="Libre Baskerville" pitchFamily="34" charset="0"/>
                <a:ea typeface="Libre Baskerville" pitchFamily="34" charset="-122"/>
                <a:cs typeface="Libre Baskerville" pitchFamily="34" charset="-120"/>
              </a:rPr>
              <a:t>sulla</a:t>
            </a:r>
            <a:r>
              <a:rPr lang="en-US" sz="1650">
                <a:solidFill>
                  <a:srgbClr val="49495A"/>
                </a:solidFill>
                <a:latin typeface="Libre Baskerville" pitchFamily="34" charset="0"/>
                <a:ea typeface="Libre Baskerville" pitchFamily="34" charset="-122"/>
                <a:cs typeface="Libre Baskerville" pitchFamily="34" charset="-120"/>
              </a:rPr>
              <a:t> </a:t>
            </a:r>
            <a:r>
              <a:rPr lang="en-US" sz="1650" err="1">
                <a:solidFill>
                  <a:srgbClr val="49495A"/>
                </a:solidFill>
                <a:latin typeface="Libre Baskerville" pitchFamily="34" charset="0"/>
                <a:ea typeface="Libre Baskerville" pitchFamily="34" charset="-122"/>
                <a:cs typeface="Libre Baskerville" pitchFamily="34" charset="-120"/>
              </a:rPr>
              <a:t>Riduzione</a:t>
            </a:r>
            <a:r>
              <a:rPr lang="en-US" sz="1650">
                <a:solidFill>
                  <a:srgbClr val="49495A"/>
                </a:solidFill>
                <a:latin typeface="Libre Baskerville" pitchFamily="34" charset="0"/>
                <a:ea typeface="Libre Baskerville" pitchFamily="34" charset="-122"/>
                <a:cs typeface="Libre Baskerville" pitchFamily="34" charset="-120"/>
              </a:rPr>
              <a:t> </a:t>
            </a:r>
            <a:r>
              <a:rPr lang="en-US" sz="1650" err="1">
                <a:solidFill>
                  <a:srgbClr val="49495A"/>
                </a:solidFill>
                <a:latin typeface="Libre Baskerville" pitchFamily="34" charset="0"/>
                <a:ea typeface="Libre Baskerville" pitchFamily="34" charset="-122"/>
                <a:cs typeface="Libre Baskerville" pitchFamily="34" charset="-120"/>
              </a:rPr>
              <a:t>delle</a:t>
            </a:r>
            <a:r>
              <a:rPr lang="en-US" sz="1650">
                <a:solidFill>
                  <a:srgbClr val="49495A"/>
                </a:solidFill>
                <a:latin typeface="Libre Baskerville" pitchFamily="34" charset="0"/>
                <a:ea typeface="Libre Baskerville" pitchFamily="34" charset="-122"/>
                <a:cs typeface="Libre Baskerville" pitchFamily="34" charset="-120"/>
              </a:rPr>
              <a:t> </a:t>
            </a:r>
            <a:r>
              <a:rPr lang="en-US" sz="1650" err="1">
                <a:solidFill>
                  <a:srgbClr val="49495A"/>
                </a:solidFill>
                <a:latin typeface="Libre Baskerville" pitchFamily="34" charset="0"/>
                <a:ea typeface="Libre Baskerville" pitchFamily="34" charset="-122"/>
                <a:cs typeface="Libre Baskerville" pitchFamily="34" charset="-120"/>
              </a:rPr>
              <a:t>Emissioni</a:t>
            </a:r>
            <a:endParaRPr lang="en-US" sz="1650"/>
          </a:p>
        </p:txBody>
      </p:sp>
      <p:sp>
        <p:nvSpPr>
          <p:cNvPr id="15" name="Text 12"/>
          <p:cNvSpPr/>
          <p:nvPr/>
        </p:nvSpPr>
        <p:spPr>
          <a:xfrm>
            <a:off x="7490748" y="1716007"/>
            <a:ext cx="6347576" cy="1058703"/>
          </a:xfrm>
          <a:prstGeom prst="rect">
            <a:avLst/>
          </a:prstGeom>
          <a:noFill/>
          <a:ln/>
        </p:spPr>
        <p:txBody>
          <a:bodyPr wrap="square" lIns="0" tIns="0" rIns="0" bIns="0" rtlCol="0" anchor="t"/>
          <a:lstStyle/>
          <a:p>
            <a:pPr>
              <a:lnSpc>
                <a:spcPts val="2100"/>
              </a:lnSpc>
            </a:pPr>
            <a:r>
              <a:rPr lang="it-IT" sz="1400">
                <a:solidFill>
                  <a:srgbClr val="49495A"/>
                </a:solidFill>
                <a:latin typeface="Open Sans" panose="020B0606030504020204" pitchFamily="34" charset="0"/>
                <a:ea typeface="Open Sans" panose="020B0606030504020204" pitchFamily="34" charset="0"/>
                <a:cs typeface="Open Sans" panose="020B0606030504020204" pitchFamily="34" charset="0"/>
              </a:rPr>
              <a:t>Grazie all’integrazione di dati su </a:t>
            </a:r>
            <a:r>
              <a:rPr lang="it-IT" sz="1400" b="1">
                <a:solidFill>
                  <a:srgbClr val="49495A"/>
                </a:solidFill>
                <a:latin typeface="Open Sans" panose="020B0606030504020204" pitchFamily="34" charset="0"/>
                <a:ea typeface="Open Sans" panose="020B0606030504020204" pitchFamily="34" charset="0"/>
                <a:cs typeface="Open Sans" panose="020B0606030504020204" pitchFamily="34" charset="0"/>
              </a:rPr>
              <a:t>emissioni di CO</a:t>
            </a:r>
            <a:r>
              <a:rPr lang="it-IT" sz="1400">
                <a:solidFill>
                  <a:srgbClr val="49495A"/>
                </a:solidFill>
                <a:latin typeface="Open Sans" panose="020B0606030504020204" pitchFamily="34" charset="0"/>
                <a:ea typeface="Open Sans" panose="020B0606030504020204" pitchFamily="34" charset="0"/>
                <a:cs typeface="Open Sans" panose="020B0606030504020204" pitchFamily="34" charset="0"/>
              </a:rPr>
              <a:t>₂ per prodotto, aiutiamo l'utente nello scegliere alternative a minor impatto ambientale.</a:t>
            </a:r>
          </a:p>
          <a:p>
            <a:pPr marL="0" indent="0">
              <a:lnSpc>
                <a:spcPts val="2100"/>
              </a:lnSpc>
              <a:buNone/>
            </a:pPr>
            <a:endParaRPr lang="en-US" sz="1300"/>
          </a:p>
        </p:txBody>
      </p:sp>
      <p:sp>
        <p:nvSpPr>
          <p:cNvPr id="16" name="Shape 13"/>
          <p:cNvSpPr/>
          <p:nvPr/>
        </p:nvSpPr>
        <p:spPr>
          <a:xfrm>
            <a:off x="6962589" y="3224569"/>
            <a:ext cx="381119" cy="381119"/>
          </a:xfrm>
          <a:prstGeom prst="roundRect">
            <a:avLst>
              <a:gd name="adj" fmla="val 6667"/>
            </a:avLst>
          </a:prstGeom>
          <a:solidFill>
            <a:srgbClr val="EAE8F3"/>
          </a:solidFill>
          <a:ln/>
        </p:spPr>
        <p:txBody>
          <a:bodyPr/>
          <a:lstStyle/>
          <a:p>
            <a:endParaRPr lang="en-GB"/>
          </a:p>
        </p:txBody>
      </p:sp>
      <p:sp>
        <p:nvSpPr>
          <p:cNvPr id="17" name="Text 14"/>
          <p:cNvSpPr/>
          <p:nvPr/>
        </p:nvSpPr>
        <p:spPr>
          <a:xfrm>
            <a:off x="7026050" y="3330356"/>
            <a:ext cx="254079" cy="317540"/>
          </a:xfrm>
          <a:prstGeom prst="rect">
            <a:avLst/>
          </a:prstGeom>
          <a:noFill/>
          <a:ln/>
        </p:spPr>
        <p:txBody>
          <a:bodyPr wrap="none" lIns="0" tIns="0" rIns="0" bIns="0" rtlCol="0" anchor="t"/>
          <a:lstStyle/>
          <a:p>
            <a:pPr marL="0" indent="0" algn="ctr">
              <a:lnSpc>
                <a:spcPts val="2000"/>
              </a:lnSpc>
              <a:buNone/>
            </a:pPr>
            <a:r>
              <a:rPr lang="en-US" sz="2000">
                <a:solidFill>
                  <a:srgbClr val="49495A"/>
                </a:solidFill>
                <a:latin typeface="Libre Baskerville" pitchFamily="34" charset="0"/>
                <a:ea typeface="Libre Baskerville" pitchFamily="34" charset="-122"/>
                <a:cs typeface="Libre Baskerville" pitchFamily="34" charset="-120"/>
              </a:rPr>
              <a:t>4</a:t>
            </a:r>
            <a:endParaRPr lang="en-US" sz="2000"/>
          </a:p>
        </p:txBody>
      </p:sp>
      <p:sp>
        <p:nvSpPr>
          <p:cNvPr id="18" name="Text 15"/>
          <p:cNvSpPr/>
          <p:nvPr/>
        </p:nvSpPr>
        <p:spPr>
          <a:xfrm>
            <a:off x="7398299" y="3229051"/>
            <a:ext cx="4070747" cy="264557"/>
          </a:xfrm>
          <a:prstGeom prst="rect">
            <a:avLst/>
          </a:prstGeom>
          <a:noFill/>
          <a:ln/>
        </p:spPr>
        <p:txBody>
          <a:bodyPr wrap="none" lIns="0" tIns="0" rIns="0" bIns="0" rtlCol="0" anchor="t"/>
          <a:lstStyle/>
          <a:p>
            <a:pPr>
              <a:lnSpc>
                <a:spcPts val="2050"/>
              </a:lnSpc>
            </a:pPr>
            <a:r>
              <a:rPr lang="en-US" sz="1650" err="1">
                <a:solidFill>
                  <a:srgbClr val="49495A"/>
                </a:solidFill>
                <a:latin typeface="Libre Baskerville" pitchFamily="34" charset="0"/>
                <a:ea typeface="Libre Baskerville" pitchFamily="34" charset="-122"/>
                <a:cs typeface="Libre Baskerville" pitchFamily="34" charset="-120"/>
              </a:rPr>
              <a:t>Tecnologie</a:t>
            </a:r>
            <a:r>
              <a:rPr lang="en-US" sz="1650">
                <a:solidFill>
                  <a:srgbClr val="49495A"/>
                </a:solidFill>
                <a:latin typeface="Libre Baskerville" pitchFamily="34" charset="0"/>
                <a:ea typeface="Libre Baskerville" pitchFamily="34" charset="-122"/>
                <a:cs typeface="Libre Baskerville" pitchFamily="34" charset="-120"/>
              </a:rPr>
              <a:t> Integrate</a:t>
            </a:r>
            <a:endParaRPr lang="en-US" sz="1650"/>
          </a:p>
          <a:p>
            <a:pPr marL="0" indent="0">
              <a:lnSpc>
                <a:spcPts val="2050"/>
              </a:lnSpc>
              <a:buNone/>
            </a:pPr>
            <a:endParaRPr lang="en-US" sz="1650"/>
          </a:p>
        </p:txBody>
      </p:sp>
      <p:sp>
        <p:nvSpPr>
          <p:cNvPr id="19" name="Text 16"/>
          <p:cNvSpPr/>
          <p:nvPr/>
        </p:nvSpPr>
        <p:spPr>
          <a:xfrm>
            <a:off x="7417585" y="3488586"/>
            <a:ext cx="6608396" cy="909605"/>
          </a:xfrm>
          <a:prstGeom prst="rect">
            <a:avLst/>
          </a:prstGeom>
          <a:noFill/>
          <a:ln/>
        </p:spPr>
        <p:txBody>
          <a:bodyPr wrap="square" lIns="0" tIns="0" rIns="0" bIns="0" rtlCol="0" anchor="t"/>
          <a:lstStyle/>
          <a:p>
            <a:pPr>
              <a:lnSpc>
                <a:spcPts val="2100"/>
              </a:lnSpc>
            </a:pP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La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piattaforma</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oltre</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alla</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parte</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US" sz="1400" b="1">
                <a:solidFill>
                  <a:srgbClr val="49495A"/>
                </a:solidFill>
                <a:latin typeface="Open Sans" panose="020B0606030504020204" pitchFamily="34" charset="0"/>
                <a:ea typeface="Open Sans" panose="020B0606030504020204" pitchFamily="34" charset="0"/>
                <a:cs typeface="Open Sans" panose="020B0606030504020204" pitchFamily="34" charset="0"/>
              </a:rPr>
              <a:t>on-chain,</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integrerà</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tecnologie</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US" sz="1400" b="1">
                <a:solidFill>
                  <a:srgbClr val="49495A"/>
                </a:solidFill>
                <a:latin typeface="Open Sans" panose="020B0606030504020204" pitchFamily="34" charset="0"/>
                <a:ea typeface="Open Sans" panose="020B0606030504020204" pitchFamily="34" charset="0"/>
                <a:cs typeface="Open Sans" panose="020B0606030504020204" pitchFamily="34" charset="0"/>
              </a:rPr>
              <a:t>off-chain</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come un database per la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gestione</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dei</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dati</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e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strumenti</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di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sviluppo</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come </a:t>
            </a:r>
            <a:r>
              <a:rPr lang="en-US" sz="1400" b="1">
                <a:solidFill>
                  <a:srgbClr val="49495A"/>
                </a:solidFill>
                <a:latin typeface="Open Sans" panose="020B0606030504020204" pitchFamily="34" charset="0"/>
                <a:ea typeface="Open Sans" panose="020B0606030504020204" pitchFamily="34" charset="0"/>
                <a:cs typeface="Open Sans" panose="020B0606030504020204" pitchFamily="34" charset="0"/>
              </a:rPr>
              <a:t>Python e JavaScript</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per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offrire</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flessibilità</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 e </a:t>
            </a:r>
            <a:r>
              <a:rPr lang="en-US" sz="1400" err="1">
                <a:solidFill>
                  <a:srgbClr val="49495A"/>
                </a:solidFill>
                <a:latin typeface="Open Sans" panose="020B0606030504020204" pitchFamily="34" charset="0"/>
                <a:ea typeface="Open Sans" panose="020B0606030504020204" pitchFamily="34" charset="0"/>
                <a:cs typeface="Open Sans" panose="020B0606030504020204" pitchFamily="34" charset="0"/>
              </a:rPr>
              <a:t>scalabilità</a:t>
            </a:r>
            <a:r>
              <a:rPr lang="en-US" sz="1400">
                <a:solidFill>
                  <a:srgbClr val="49495A"/>
                </a:solidFill>
                <a:latin typeface="Open Sans" panose="020B0606030504020204" pitchFamily="34" charset="0"/>
                <a:ea typeface="Open Sans" panose="020B0606030504020204" pitchFamily="34" charset="0"/>
                <a:cs typeface="Open Sans" panose="020B0606030504020204" pitchFamily="34" charset="0"/>
              </a:rPr>
              <a:t>.</a:t>
            </a:r>
            <a:endParaRPr lang="en-US" sz="1400">
              <a:latin typeface="Open Sans" panose="020B0606030504020204" pitchFamily="34" charset="0"/>
              <a:ea typeface="Open Sans" panose="020B0606030504020204" pitchFamily="34" charset="0"/>
              <a:cs typeface="Open Sans" panose="020B0606030504020204" pitchFamily="34" charset="0"/>
            </a:endParaRPr>
          </a:p>
          <a:p>
            <a:pPr marL="0" indent="0">
              <a:lnSpc>
                <a:spcPts val="2100"/>
              </a:lnSpc>
              <a:buNone/>
            </a:pPr>
            <a:endParaRPr lang="en-US"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23305" y="568285"/>
            <a:ext cx="10097214" cy="645914"/>
          </a:xfrm>
          <a:prstGeom prst="rect">
            <a:avLst/>
          </a:prstGeom>
          <a:noFill/>
          <a:ln/>
        </p:spPr>
        <p:txBody>
          <a:bodyPr wrap="none" lIns="0" tIns="0" rIns="0" bIns="0" rtlCol="0" anchor="t"/>
          <a:lstStyle/>
          <a:p>
            <a:pPr marL="0" indent="0">
              <a:lnSpc>
                <a:spcPts val="5050"/>
              </a:lnSpc>
              <a:buNone/>
            </a:pPr>
            <a:r>
              <a:rPr lang="en-US" sz="4050">
                <a:solidFill>
                  <a:srgbClr val="403CCF"/>
                </a:solidFill>
                <a:latin typeface="Libre Baskerville" pitchFamily="34" charset="0"/>
                <a:ea typeface="Libre Baskerville" pitchFamily="34" charset="-122"/>
                <a:cs typeface="Libre Baskerville" pitchFamily="34" charset="-120"/>
              </a:rPr>
              <a:t>Valutazione del Rischio: Diagrammi i*</a:t>
            </a:r>
            <a:endParaRPr lang="en-US" sz="4050"/>
          </a:p>
        </p:txBody>
      </p:sp>
      <p:pic>
        <p:nvPicPr>
          <p:cNvPr id="3" name="Image 0">
            <a:hlinkClick r:id="rId3" action="ppaction://hlinksldjump"/>
          </p:cNvPr>
          <p:cNvPicPr>
            <a:picLocks noChangeAspect="1"/>
          </p:cNvPicPr>
          <p:nvPr/>
        </p:nvPicPr>
        <p:blipFill>
          <a:blip r:embed="rId4"/>
          <a:srcRect/>
          <a:stretch/>
        </p:blipFill>
        <p:spPr>
          <a:xfrm>
            <a:off x="1124057" y="1627465"/>
            <a:ext cx="3014567" cy="2358509"/>
          </a:xfrm>
          <a:prstGeom prst="rect">
            <a:avLst/>
          </a:prstGeom>
        </p:spPr>
      </p:pic>
      <p:sp>
        <p:nvSpPr>
          <p:cNvPr id="4" name="Text 1"/>
          <p:cNvSpPr/>
          <p:nvPr/>
        </p:nvSpPr>
        <p:spPr>
          <a:xfrm>
            <a:off x="723305" y="4255372"/>
            <a:ext cx="3363516" cy="322898"/>
          </a:xfrm>
          <a:prstGeom prst="rect">
            <a:avLst/>
          </a:prstGeom>
          <a:noFill/>
          <a:ln/>
        </p:spPr>
        <p:txBody>
          <a:bodyPr wrap="none" lIns="0" tIns="0" rIns="0" bIns="0" rtlCol="0" anchor="t"/>
          <a:lstStyle/>
          <a:p>
            <a:pPr marL="0" indent="0" algn="l">
              <a:lnSpc>
                <a:spcPts val="2500"/>
              </a:lnSpc>
              <a:buNone/>
            </a:pPr>
            <a:r>
              <a:rPr lang="en-US" sz="2000">
                <a:solidFill>
                  <a:srgbClr val="49495A"/>
                </a:solidFill>
                <a:latin typeface="Libre Baskerville" pitchFamily="34" charset="0"/>
                <a:ea typeface="Libre Baskerville" pitchFamily="34" charset="-122"/>
                <a:cs typeface="Libre Baskerville" pitchFamily="34" charset="-120"/>
              </a:rPr>
              <a:t>Modellazione degli Attori</a:t>
            </a:r>
            <a:endParaRPr lang="en-US" sz="2000"/>
          </a:p>
        </p:txBody>
      </p:sp>
      <p:sp>
        <p:nvSpPr>
          <p:cNvPr id="5" name="Text 2"/>
          <p:cNvSpPr/>
          <p:nvPr/>
        </p:nvSpPr>
        <p:spPr>
          <a:xfrm>
            <a:off x="723305" y="4691063"/>
            <a:ext cx="4187904" cy="1983819"/>
          </a:xfrm>
          <a:prstGeom prst="rect">
            <a:avLst/>
          </a:prstGeom>
          <a:noFill/>
          <a:ln/>
        </p:spPr>
        <p:txBody>
          <a:bodyPr wrap="square" lIns="0" tIns="0" rIns="0" bIns="0" rtlCol="0" anchor="t"/>
          <a:lstStyle/>
          <a:p>
            <a:pPr marL="0" indent="0" algn="l">
              <a:lnSpc>
                <a:spcPts val="2600"/>
              </a:lnSpc>
              <a:buNone/>
            </a:pPr>
            <a:r>
              <a:rPr lang="en-US" sz="1600">
                <a:solidFill>
                  <a:srgbClr val="49495A"/>
                </a:solidFill>
                <a:latin typeface="Open Sans" pitchFamily="34" charset="0"/>
                <a:ea typeface="Open Sans" pitchFamily="34" charset="-122"/>
                <a:cs typeface="Open Sans" pitchFamily="34" charset="-120"/>
              </a:rPr>
              <a:t>I </a:t>
            </a:r>
            <a:r>
              <a:rPr lang="en-US" sz="1600" b="1">
                <a:solidFill>
                  <a:srgbClr val="49495A"/>
                </a:solidFill>
                <a:latin typeface="Open Sans" pitchFamily="34" charset="0"/>
                <a:ea typeface="Open Sans" pitchFamily="34" charset="-122"/>
                <a:cs typeface="Open Sans" pitchFamily="34" charset="-120"/>
              </a:rPr>
              <a:t>Diagrammi i*</a:t>
            </a:r>
            <a:r>
              <a:rPr lang="en-US" sz="1600">
                <a:solidFill>
                  <a:srgbClr val="49495A"/>
                </a:solidFill>
                <a:latin typeface="Open Sans" pitchFamily="34" charset="0"/>
                <a:ea typeface="Open Sans" pitchFamily="34" charset="-122"/>
                <a:cs typeface="Open Sans" pitchFamily="34" charset="-120"/>
              </a:rPr>
              <a:t> modellano gli attori e le dipendenze all'interno del sistema. Vengono analizzati i ruoli nella supply chain. In </a:t>
            </a:r>
            <a:r>
              <a:rPr lang="en-US" sz="1600" err="1">
                <a:solidFill>
                  <a:srgbClr val="49495A"/>
                </a:solidFill>
                <a:latin typeface="Open Sans" pitchFamily="34" charset="0"/>
                <a:ea typeface="Open Sans" pitchFamily="34" charset="-122"/>
                <a:cs typeface="Open Sans" pitchFamily="34" charset="-120"/>
              </a:rPr>
              <a:t>particolare</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gli</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attori</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sono</a:t>
            </a:r>
            <a:r>
              <a:rPr lang="en-US" sz="1600">
                <a:solidFill>
                  <a:srgbClr val="49495A"/>
                </a:solidFill>
                <a:latin typeface="Open Sans" pitchFamily="34" charset="0"/>
                <a:ea typeface="Open Sans" pitchFamily="34" charset="-122"/>
                <a:cs typeface="Open Sans" pitchFamily="34" charset="-120"/>
              </a:rPr>
              <a:t> Agricoltura e Pesca, Trasporto, Manifattura dei prodotti, Rivendita e Consumatore finale.</a:t>
            </a:r>
            <a:endParaRPr lang="en-US" sz="1600"/>
          </a:p>
        </p:txBody>
      </p:sp>
      <p:pic>
        <p:nvPicPr>
          <p:cNvPr id="6" name="Image 1">
            <a:hlinkClick r:id="rId5" action="ppaction://hlinksldjump"/>
          </p:cNvPr>
          <p:cNvPicPr>
            <a:picLocks noChangeAspect="1"/>
          </p:cNvPicPr>
          <p:nvPr/>
        </p:nvPicPr>
        <p:blipFill>
          <a:blip r:embed="rId6"/>
          <a:srcRect/>
          <a:stretch/>
        </p:blipFill>
        <p:spPr>
          <a:xfrm>
            <a:off x="5757614" y="1627465"/>
            <a:ext cx="2743221" cy="2358509"/>
          </a:xfrm>
          <a:prstGeom prst="rect">
            <a:avLst/>
          </a:prstGeom>
        </p:spPr>
      </p:pic>
      <p:sp>
        <p:nvSpPr>
          <p:cNvPr id="7" name="Text 3"/>
          <p:cNvSpPr/>
          <p:nvPr/>
        </p:nvSpPr>
        <p:spPr>
          <a:xfrm>
            <a:off x="5221129" y="4244221"/>
            <a:ext cx="4188023" cy="645795"/>
          </a:xfrm>
          <a:prstGeom prst="rect">
            <a:avLst/>
          </a:prstGeom>
          <a:noFill/>
          <a:ln/>
        </p:spPr>
        <p:txBody>
          <a:bodyPr wrap="square" lIns="0" tIns="0" rIns="0" bIns="0" rtlCol="0" anchor="t"/>
          <a:lstStyle/>
          <a:p>
            <a:pPr marL="0" indent="0" algn="l">
              <a:lnSpc>
                <a:spcPts val="2500"/>
              </a:lnSpc>
              <a:buNone/>
            </a:pPr>
            <a:r>
              <a:rPr lang="en-US" sz="2000">
                <a:solidFill>
                  <a:srgbClr val="49495A"/>
                </a:solidFill>
                <a:latin typeface="Libre Baskerville" pitchFamily="34" charset="0"/>
                <a:ea typeface="Libre Baskerville" pitchFamily="34" charset="-122"/>
                <a:cs typeface="Libre Baskerville" pitchFamily="34" charset="-120"/>
              </a:rPr>
              <a:t>Introduzione dell'Attore Sistema</a:t>
            </a:r>
            <a:endParaRPr lang="en-US" sz="2000"/>
          </a:p>
        </p:txBody>
      </p:sp>
      <p:sp>
        <p:nvSpPr>
          <p:cNvPr id="8" name="Text 4"/>
          <p:cNvSpPr/>
          <p:nvPr/>
        </p:nvSpPr>
        <p:spPr>
          <a:xfrm>
            <a:off x="5221129" y="5013960"/>
            <a:ext cx="4188023" cy="2314456"/>
          </a:xfrm>
          <a:prstGeom prst="rect">
            <a:avLst/>
          </a:prstGeom>
          <a:noFill/>
          <a:ln/>
        </p:spPr>
        <p:txBody>
          <a:bodyPr wrap="square" lIns="0" tIns="0" rIns="0" bIns="0" rtlCol="0" anchor="t"/>
          <a:lstStyle/>
          <a:p>
            <a:pPr marL="0" indent="0" algn="l">
              <a:lnSpc>
                <a:spcPts val="2600"/>
              </a:lnSpc>
              <a:buNone/>
            </a:pPr>
            <a:r>
              <a:rPr lang="en-US" sz="1600" err="1">
                <a:solidFill>
                  <a:srgbClr val="49495A"/>
                </a:solidFill>
                <a:latin typeface="Open Sans" pitchFamily="34" charset="0"/>
                <a:ea typeface="Open Sans" pitchFamily="34" charset="-122"/>
                <a:cs typeface="Open Sans" pitchFamily="34" charset="-120"/>
              </a:rPr>
              <a:t>Viene</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introdotto</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l’attore</a:t>
            </a:r>
            <a:r>
              <a:rPr lang="en-US" sz="1600">
                <a:solidFill>
                  <a:srgbClr val="49495A"/>
                </a:solidFill>
                <a:latin typeface="Open Sans" pitchFamily="34" charset="0"/>
                <a:ea typeface="Open Sans" pitchFamily="34" charset="-122"/>
                <a:cs typeface="Open Sans" pitchFamily="34" charset="-120"/>
              </a:rPr>
              <a:t> </a:t>
            </a:r>
            <a:r>
              <a:rPr lang="en-US" sz="1600" b="1">
                <a:solidFill>
                  <a:srgbClr val="49495A"/>
                </a:solidFill>
                <a:latin typeface="Open Sans" pitchFamily="34" charset="0"/>
                <a:ea typeface="Open Sans" pitchFamily="34" charset="-122"/>
                <a:cs typeface="Open Sans" pitchFamily="34" charset="-120"/>
              </a:rPr>
              <a:t>Sistema</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che</a:t>
            </a:r>
            <a:r>
              <a:rPr lang="en-US" sz="1600">
                <a:solidFill>
                  <a:srgbClr val="49495A"/>
                </a:solidFill>
                <a:latin typeface="Open Sans" pitchFamily="34" charset="0"/>
                <a:ea typeface="Open Sans" pitchFamily="34" charset="-122"/>
                <a:cs typeface="Open Sans" pitchFamily="34" charset="-120"/>
              </a:rPr>
              <a:t> gestisce </a:t>
            </a:r>
            <a:r>
              <a:rPr lang="en-US" sz="1600" err="1">
                <a:solidFill>
                  <a:srgbClr val="49495A"/>
                </a:solidFill>
                <a:latin typeface="Open Sans" pitchFamily="34" charset="0"/>
                <a:ea typeface="Open Sans" pitchFamily="34" charset="-122"/>
                <a:cs typeface="Open Sans" pitchFamily="34" charset="-120"/>
              </a:rPr>
              <a:t>gli</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utenti</a:t>
            </a:r>
            <a:r>
              <a:rPr lang="en-US" sz="1600">
                <a:solidFill>
                  <a:srgbClr val="49495A"/>
                </a:solidFill>
                <a:latin typeface="Open Sans" pitchFamily="34" charset="0"/>
                <a:ea typeface="Open Sans" pitchFamily="34" charset="-122"/>
                <a:cs typeface="Open Sans" pitchFamily="34" charset="-120"/>
              </a:rPr>
              <a:t> e le emission </a:t>
            </a:r>
            <a:r>
              <a:rPr lang="en-US" sz="1600" err="1">
                <a:solidFill>
                  <a:srgbClr val="49495A"/>
                </a:solidFill>
                <a:latin typeface="Open Sans" pitchFamily="34" charset="0"/>
                <a:ea typeface="Open Sans" pitchFamily="34" charset="-122"/>
                <a:cs typeface="Open Sans" pitchFamily="34" charset="-120"/>
              </a:rPr>
              <a:t>della</a:t>
            </a:r>
            <a:r>
              <a:rPr lang="en-US" sz="1600">
                <a:solidFill>
                  <a:srgbClr val="49495A"/>
                </a:solidFill>
                <a:latin typeface="Open Sans" pitchFamily="34" charset="0"/>
                <a:ea typeface="Open Sans" pitchFamily="34" charset="-122"/>
                <a:cs typeface="Open Sans" pitchFamily="34" charset="-120"/>
              </a:rPr>
              <a:t> supply chain; ad </a:t>
            </a:r>
            <a:r>
              <a:rPr lang="en-US" sz="1600" err="1">
                <a:solidFill>
                  <a:srgbClr val="49495A"/>
                </a:solidFill>
                <a:latin typeface="Open Sans" pitchFamily="34" charset="0"/>
                <a:ea typeface="Open Sans" pitchFamily="34" charset="-122"/>
                <a:cs typeface="Open Sans" pitchFamily="34" charset="-120"/>
              </a:rPr>
              <a:t>esempio</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acquisisce</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dati</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dai</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sensori</a:t>
            </a:r>
            <a:r>
              <a:rPr lang="en-US" sz="1600">
                <a:solidFill>
                  <a:srgbClr val="49495A"/>
                </a:solidFill>
                <a:latin typeface="Open Sans" pitchFamily="34" charset="0"/>
                <a:ea typeface="Open Sans" pitchFamily="34" charset="-122"/>
                <a:cs typeface="Open Sans" pitchFamily="34" charset="-120"/>
              </a:rPr>
              <a:t>, genera e </a:t>
            </a:r>
            <a:r>
              <a:rPr lang="en-US" sz="1600" err="1">
                <a:solidFill>
                  <a:srgbClr val="49495A"/>
                </a:solidFill>
                <a:latin typeface="Open Sans" pitchFamily="34" charset="0"/>
                <a:ea typeface="Open Sans" pitchFamily="34" charset="-122"/>
                <a:cs typeface="Open Sans" pitchFamily="34" charset="-120"/>
              </a:rPr>
              <a:t>permette</a:t>
            </a:r>
            <a:r>
              <a:rPr lang="en-US" sz="1600">
                <a:solidFill>
                  <a:srgbClr val="49495A"/>
                </a:solidFill>
                <a:latin typeface="Open Sans" pitchFamily="34" charset="0"/>
                <a:ea typeface="Open Sans" pitchFamily="34" charset="-122"/>
                <a:cs typeface="Open Sans" pitchFamily="34" charset="-120"/>
              </a:rPr>
              <a:t> lo </a:t>
            </a:r>
            <a:r>
              <a:rPr lang="en-US" sz="1600" err="1">
                <a:solidFill>
                  <a:srgbClr val="49495A"/>
                </a:solidFill>
                <a:latin typeface="Open Sans" pitchFamily="34" charset="0"/>
                <a:ea typeface="Open Sans" pitchFamily="34" charset="-122"/>
                <a:cs typeface="Open Sans" pitchFamily="34" charset="-120"/>
              </a:rPr>
              <a:t>scambio</a:t>
            </a:r>
            <a:r>
              <a:rPr lang="en-US" sz="1600">
                <a:solidFill>
                  <a:srgbClr val="49495A"/>
                </a:solidFill>
                <a:latin typeface="Open Sans" pitchFamily="34" charset="0"/>
                <a:ea typeface="Open Sans" pitchFamily="34" charset="-122"/>
                <a:cs typeface="Open Sans" pitchFamily="34" charset="-120"/>
              </a:rPr>
              <a:t> di </a:t>
            </a:r>
            <a:r>
              <a:rPr lang="en-US" sz="1600" err="1">
                <a:solidFill>
                  <a:srgbClr val="49495A"/>
                </a:solidFill>
                <a:latin typeface="Open Sans" pitchFamily="34" charset="0"/>
                <a:ea typeface="Open Sans" pitchFamily="34" charset="-122"/>
                <a:cs typeface="Open Sans" pitchFamily="34" charset="-120"/>
              </a:rPr>
              <a:t>crediti</a:t>
            </a:r>
            <a:r>
              <a:rPr lang="en-US" sz="1600">
                <a:solidFill>
                  <a:srgbClr val="49495A"/>
                </a:solidFill>
                <a:latin typeface="Open Sans" pitchFamily="34" charset="0"/>
                <a:ea typeface="Open Sans" pitchFamily="34" charset="-122"/>
                <a:cs typeface="Open Sans" pitchFamily="34" charset="-120"/>
              </a:rPr>
              <a:t> CO2, </a:t>
            </a:r>
            <a:r>
              <a:rPr lang="en-US" sz="1600" err="1">
                <a:solidFill>
                  <a:srgbClr val="49495A"/>
                </a:solidFill>
                <a:latin typeface="Open Sans" pitchFamily="34" charset="0"/>
                <a:ea typeface="Open Sans" pitchFamily="34" charset="-122"/>
                <a:cs typeface="Open Sans" pitchFamily="34" charset="-120"/>
              </a:rPr>
              <a:t>gestisce</a:t>
            </a:r>
            <a:r>
              <a:rPr lang="en-US" sz="1600">
                <a:solidFill>
                  <a:srgbClr val="49495A"/>
                </a:solidFill>
                <a:latin typeface="Open Sans" pitchFamily="34" charset="0"/>
                <a:ea typeface="Open Sans" pitchFamily="34" charset="-122"/>
                <a:cs typeface="Open Sans" pitchFamily="34" charset="-120"/>
              </a:rPr>
              <a:t> e genera token NFT . </a:t>
            </a:r>
            <a:r>
              <a:rPr lang="en-US" sz="1600" err="1">
                <a:solidFill>
                  <a:srgbClr val="49495A"/>
                </a:solidFill>
                <a:latin typeface="Open Sans" pitchFamily="34" charset="0"/>
                <a:ea typeface="Open Sans" pitchFamily="34" charset="-122"/>
                <a:cs typeface="Open Sans" pitchFamily="34" charset="-120"/>
              </a:rPr>
              <a:t>Inoltre</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viene</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introdotto</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l’attore</a:t>
            </a:r>
            <a:r>
              <a:rPr lang="en-US" sz="1600">
                <a:solidFill>
                  <a:srgbClr val="49495A"/>
                </a:solidFill>
                <a:latin typeface="Open Sans" pitchFamily="34" charset="0"/>
                <a:ea typeface="Open Sans" pitchFamily="34" charset="-122"/>
                <a:cs typeface="Open Sans" pitchFamily="34" charset="-120"/>
              </a:rPr>
              <a:t> </a:t>
            </a:r>
            <a:r>
              <a:rPr lang="en-US" sz="1600" b="1">
                <a:solidFill>
                  <a:srgbClr val="49495A"/>
                </a:solidFill>
                <a:latin typeface="Open Sans" pitchFamily="34" charset="0"/>
                <a:ea typeface="Open Sans" pitchFamily="34" charset="-122"/>
                <a:cs typeface="Open Sans" pitchFamily="34" charset="-120"/>
              </a:rPr>
              <a:t>Supply Chain </a:t>
            </a:r>
            <a:r>
              <a:rPr lang="en-US" sz="1600" err="1">
                <a:solidFill>
                  <a:srgbClr val="49495A"/>
                </a:solidFill>
                <a:latin typeface="Open Sans" pitchFamily="34" charset="0"/>
                <a:ea typeface="Open Sans" pitchFamily="34" charset="-122"/>
                <a:cs typeface="Open Sans" pitchFamily="34" charset="-120"/>
              </a:rPr>
              <a:t>che</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consente</a:t>
            </a:r>
            <a:r>
              <a:rPr lang="en-US" sz="1600">
                <a:solidFill>
                  <a:srgbClr val="49495A"/>
                </a:solidFill>
                <a:latin typeface="Open Sans" pitchFamily="34" charset="0"/>
                <a:ea typeface="Open Sans" pitchFamily="34" charset="-122"/>
                <a:cs typeface="Open Sans" pitchFamily="34" charset="-120"/>
              </a:rPr>
              <a:t> di </a:t>
            </a:r>
            <a:r>
              <a:rPr lang="en-US" sz="1600" err="1">
                <a:solidFill>
                  <a:srgbClr val="49495A"/>
                </a:solidFill>
                <a:latin typeface="Open Sans" pitchFamily="34" charset="0"/>
                <a:ea typeface="Open Sans" pitchFamily="34" charset="-122"/>
                <a:cs typeface="Open Sans" pitchFamily="34" charset="-120"/>
              </a:rPr>
              <a:t>effettuare</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una</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generalizzazione</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degli</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attore</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presenti</a:t>
            </a:r>
            <a:r>
              <a:rPr lang="en-US" sz="1600">
                <a:solidFill>
                  <a:srgbClr val="49495A"/>
                </a:solidFill>
                <a:latin typeface="Open Sans" pitchFamily="34" charset="0"/>
                <a:ea typeface="Open Sans" pitchFamily="34" charset="-122"/>
                <a:cs typeface="Open Sans" pitchFamily="34" charset="-120"/>
              </a:rPr>
              <a:t>.</a:t>
            </a:r>
            <a:endParaRPr lang="en-US" sz="1600"/>
          </a:p>
        </p:txBody>
      </p:sp>
      <p:pic>
        <p:nvPicPr>
          <p:cNvPr id="9" name="Image 2">
            <a:hlinkClick r:id="rId7" action="ppaction://hlinksldjump"/>
          </p:cNvPr>
          <p:cNvPicPr>
            <a:picLocks noChangeAspect="1"/>
          </p:cNvPicPr>
          <p:nvPr/>
        </p:nvPicPr>
        <p:blipFill>
          <a:blip r:embed="rId8"/>
          <a:srcRect/>
          <a:stretch/>
        </p:blipFill>
        <p:spPr>
          <a:xfrm>
            <a:off x="9719072" y="1751492"/>
            <a:ext cx="3816191" cy="2110454"/>
          </a:xfrm>
          <a:prstGeom prst="rect">
            <a:avLst/>
          </a:prstGeom>
        </p:spPr>
      </p:pic>
      <p:sp>
        <p:nvSpPr>
          <p:cNvPr id="10" name="Text 5"/>
          <p:cNvSpPr/>
          <p:nvPr/>
        </p:nvSpPr>
        <p:spPr>
          <a:xfrm>
            <a:off x="9719072" y="4244221"/>
            <a:ext cx="2911793" cy="322898"/>
          </a:xfrm>
          <a:prstGeom prst="rect">
            <a:avLst/>
          </a:prstGeom>
          <a:noFill/>
          <a:ln/>
        </p:spPr>
        <p:txBody>
          <a:bodyPr wrap="none" lIns="0" tIns="0" rIns="0" bIns="0" rtlCol="0" anchor="t"/>
          <a:lstStyle/>
          <a:p>
            <a:pPr marL="0" indent="0" algn="l">
              <a:lnSpc>
                <a:spcPts val="2500"/>
              </a:lnSpc>
              <a:buNone/>
            </a:pPr>
            <a:r>
              <a:rPr lang="en-US" sz="2000">
                <a:solidFill>
                  <a:srgbClr val="49495A"/>
                </a:solidFill>
                <a:latin typeface="Libre Baskerville" pitchFamily="34" charset="0"/>
                <a:ea typeface="Libre Baskerville" pitchFamily="34" charset="-122"/>
                <a:cs typeface="Libre Baskerville" pitchFamily="34" charset="-120"/>
              </a:rPr>
              <a:t>Attaccanti del Sistema</a:t>
            </a:r>
            <a:endParaRPr lang="en-US" sz="2000"/>
          </a:p>
        </p:txBody>
      </p:sp>
      <p:sp>
        <p:nvSpPr>
          <p:cNvPr id="11" name="Text 6"/>
          <p:cNvSpPr/>
          <p:nvPr/>
        </p:nvSpPr>
        <p:spPr>
          <a:xfrm>
            <a:off x="9719072" y="4691063"/>
            <a:ext cx="4498733" cy="2975729"/>
          </a:xfrm>
          <a:prstGeom prst="rect">
            <a:avLst/>
          </a:prstGeom>
          <a:noFill/>
          <a:ln/>
        </p:spPr>
        <p:txBody>
          <a:bodyPr wrap="square" lIns="0" tIns="0" rIns="0" bIns="0" rtlCol="0" anchor="t"/>
          <a:lstStyle/>
          <a:p>
            <a:pPr marL="0" indent="0" algn="l">
              <a:lnSpc>
                <a:spcPts val="2600"/>
              </a:lnSpc>
              <a:buNone/>
            </a:pPr>
            <a:r>
              <a:rPr lang="en-US" sz="1600">
                <a:solidFill>
                  <a:srgbClr val="49495A"/>
                </a:solidFill>
                <a:latin typeface="Open Sans" pitchFamily="34" charset="0"/>
                <a:ea typeface="Open Sans" pitchFamily="34" charset="-122"/>
                <a:cs typeface="Open Sans" pitchFamily="34" charset="-120"/>
              </a:rPr>
              <a:t>Dopo </a:t>
            </a:r>
            <a:r>
              <a:rPr lang="en-US" sz="1600" err="1">
                <a:solidFill>
                  <a:srgbClr val="49495A"/>
                </a:solidFill>
                <a:latin typeface="Open Sans" pitchFamily="34" charset="0"/>
                <a:ea typeface="Open Sans" pitchFamily="34" charset="-122"/>
                <a:cs typeface="Open Sans" pitchFamily="34" charset="-120"/>
              </a:rPr>
              <a:t>un’analisi</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della</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tabella</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Dual_Stride</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sono</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stati</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inseriti</a:t>
            </a:r>
            <a:r>
              <a:rPr lang="en-US" sz="1600">
                <a:solidFill>
                  <a:srgbClr val="49495A"/>
                </a:solidFill>
                <a:latin typeface="Open Sans" pitchFamily="34" charset="0"/>
                <a:ea typeface="Open Sans" pitchFamily="34" charset="-122"/>
                <a:cs typeface="Open Sans" pitchFamily="34" charset="-120"/>
              </a:rPr>
              <a:t>  gli </a:t>
            </a:r>
            <a:r>
              <a:rPr lang="en-US" sz="1600" b="1" err="1">
                <a:solidFill>
                  <a:srgbClr val="49495A"/>
                </a:solidFill>
                <a:latin typeface="Open Sans" pitchFamily="34" charset="0"/>
                <a:ea typeface="Open Sans" pitchFamily="34" charset="-122"/>
                <a:cs typeface="Open Sans" pitchFamily="34" charset="-120"/>
              </a:rPr>
              <a:t>attaccanti</a:t>
            </a:r>
            <a:r>
              <a:rPr lang="en-US" sz="1600">
                <a:solidFill>
                  <a:srgbClr val="49495A"/>
                </a:solidFill>
                <a:latin typeface="Open Sans" pitchFamily="34" charset="0"/>
                <a:ea typeface="Open Sans" pitchFamily="34" charset="-122"/>
                <a:cs typeface="Open Sans" pitchFamily="34" charset="-120"/>
              </a:rPr>
              <a:t> (Attacker, Insider Attacker e Outsider Attacker) e il </a:t>
            </a:r>
            <a:r>
              <a:rPr lang="en-US" sz="1600" b="1">
                <a:solidFill>
                  <a:srgbClr val="49495A"/>
                </a:solidFill>
                <a:latin typeface="Open Sans" pitchFamily="34" charset="0"/>
                <a:ea typeface="Open Sans" pitchFamily="34" charset="-122"/>
                <a:cs typeface="Open Sans" pitchFamily="34" charset="-120"/>
              </a:rPr>
              <a:t>Clumsy Actor</a:t>
            </a:r>
            <a:r>
              <a:rPr lang="en-US" sz="1600">
                <a:solidFill>
                  <a:srgbClr val="49495A"/>
                </a:solidFill>
                <a:latin typeface="Open Sans" pitchFamily="34" charset="0"/>
                <a:ea typeface="Open Sans" pitchFamily="34" charset="-122"/>
                <a:cs typeface="Open Sans" pitchFamily="34" charset="-120"/>
              </a:rPr>
              <a:t>. </a:t>
            </a:r>
            <a:r>
              <a:rPr lang="en-US" sz="1600" b="1">
                <a:solidFill>
                  <a:srgbClr val="49495A"/>
                </a:solidFill>
                <a:latin typeface="Open Sans" pitchFamily="34" charset="0"/>
                <a:ea typeface="Open Sans" pitchFamily="34" charset="-122"/>
                <a:cs typeface="Open Sans" pitchFamily="34" charset="-120"/>
              </a:rPr>
              <a:t>Attacker:</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Rappresenta</a:t>
            </a:r>
            <a:r>
              <a:rPr lang="en-US" sz="1600">
                <a:solidFill>
                  <a:srgbClr val="49495A"/>
                </a:solidFill>
                <a:latin typeface="Open Sans" pitchFamily="34" charset="0"/>
                <a:ea typeface="Open Sans" pitchFamily="34" charset="-122"/>
                <a:cs typeface="Open Sans" pitchFamily="34" charset="-120"/>
              </a:rPr>
              <a:t> un </a:t>
            </a:r>
            <a:r>
              <a:rPr lang="en-US" sz="1600" err="1">
                <a:solidFill>
                  <a:srgbClr val="49495A"/>
                </a:solidFill>
                <a:latin typeface="Open Sans" pitchFamily="34" charset="0"/>
                <a:ea typeface="Open Sans" pitchFamily="34" charset="-122"/>
                <a:cs typeface="Open Sans" pitchFamily="34" charset="-120"/>
              </a:rPr>
              <a:t>generico</a:t>
            </a:r>
            <a:r>
              <a:rPr lang="en-US" sz="1600">
                <a:solidFill>
                  <a:srgbClr val="49495A"/>
                </a:solidFill>
                <a:latin typeface="Open Sans" pitchFamily="34" charset="0"/>
                <a:ea typeface="Open Sans" pitchFamily="34" charset="-122"/>
                <a:cs typeface="Open Sans" pitchFamily="34" charset="-120"/>
              </a:rPr>
              <a:t> </a:t>
            </a:r>
            <a:r>
              <a:rPr lang="en-US" sz="1600" err="1">
                <a:solidFill>
                  <a:srgbClr val="49495A"/>
                </a:solidFill>
                <a:latin typeface="Open Sans" pitchFamily="34" charset="0"/>
                <a:ea typeface="Open Sans" pitchFamily="34" charset="-122"/>
                <a:cs typeface="Open Sans" pitchFamily="34" charset="-120"/>
              </a:rPr>
              <a:t>attaccante</a:t>
            </a:r>
            <a:r>
              <a:rPr lang="en-US" sz="1600">
                <a:solidFill>
                  <a:srgbClr val="49495A"/>
                </a:solidFill>
                <a:latin typeface="Open Sans" pitchFamily="34" charset="0"/>
                <a:ea typeface="Open Sans" pitchFamily="34" charset="-122"/>
                <a:cs typeface="Open Sans" pitchFamily="34" charset="-120"/>
              </a:rPr>
              <a:t>. </a:t>
            </a:r>
            <a:r>
              <a:rPr lang="en-US" sz="1600" b="1">
                <a:solidFill>
                  <a:srgbClr val="49495A"/>
                </a:solidFill>
                <a:latin typeface="Open Sans" pitchFamily="34" charset="0"/>
                <a:ea typeface="Open Sans" pitchFamily="34" charset="-122"/>
                <a:cs typeface="Open Sans" pitchFamily="34" charset="-120"/>
              </a:rPr>
              <a:t>Insider Attacker</a:t>
            </a:r>
            <a:r>
              <a:rPr lang="en-US" sz="1600">
                <a:solidFill>
                  <a:srgbClr val="49495A"/>
                </a:solidFill>
                <a:latin typeface="Open Sans" pitchFamily="34" charset="0"/>
                <a:ea typeface="Open Sans" pitchFamily="34" charset="-122"/>
                <a:cs typeface="Open Sans" pitchFamily="34" charset="-120"/>
              </a:rPr>
              <a:t>: Agisce dall'interno del sistema, violando autenticazione, disponibilità e riservatezza dei dati. </a:t>
            </a:r>
            <a:r>
              <a:rPr lang="en-US" sz="1600" b="1">
                <a:solidFill>
                  <a:srgbClr val="49495A"/>
                </a:solidFill>
                <a:latin typeface="Open Sans" pitchFamily="34" charset="0"/>
                <a:ea typeface="Open Sans" pitchFamily="34" charset="-122"/>
                <a:cs typeface="Open Sans" pitchFamily="34" charset="-120"/>
              </a:rPr>
              <a:t>Outsider Attacker</a:t>
            </a:r>
            <a:r>
              <a:rPr lang="en-US" sz="1600">
                <a:solidFill>
                  <a:srgbClr val="49495A"/>
                </a:solidFill>
                <a:latin typeface="Open Sans" pitchFamily="34" charset="0"/>
                <a:ea typeface="Open Sans" pitchFamily="34" charset="-122"/>
                <a:cs typeface="Open Sans" pitchFamily="34" charset="-120"/>
              </a:rPr>
              <a:t>: Agisce dall'esterno del sistema. </a:t>
            </a:r>
            <a:r>
              <a:rPr lang="en-US" sz="1600" b="1">
                <a:solidFill>
                  <a:srgbClr val="49495A"/>
                </a:solidFill>
                <a:latin typeface="Open Sans" pitchFamily="34" charset="0"/>
                <a:ea typeface="Open Sans" pitchFamily="34" charset="-122"/>
                <a:cs typeface="Open Sans" pitchFamily="34" charset="-120"/>
              </a:rPr>
              <a:t>Clumsy Actor</a:t>
            </a:r>
            <a:r>
              <a:rPr lang="en-US" sz="1600">
                <a:solidFill>
                  <a:srgbClr val="49495A"/>
                </a:solidFill>
                <a:latin typeface="Open Sans" pitchFamily="34" charset="0"/>
                <a:ea typeface="Open Sans" pitchFamily="34" charset="-122"/>
                <a:cs typeface="Open Sans" pitchFamily="34" charset="-120"/>
              </a:rPr>
              <a:t>: Può violare la riservatezza e l'integrità dei dati in modo non intenzionale.</a:t>
            </a:r>
            <a:endParaRPr 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951A8942-181A-4F1E-C099-3186CD91348C}"/>
            </a:ext>
          </a:extLst>
        </p:cNvPr>
        <p:cNvGrpSpPr/>
        <p:nvPr/>
      </p:nvGrpSpPr>
      <p:grpSpPr>
        <a:xfrm>
          <a:off x="0" y="0"/>
          <a:ext cx="0" cy="0"/>
          <a:chOff x="0" y="0"/>
          <a:chExt cx="0" cy="0"/>
        </a:xfrm>
      </p:grpSpPr>
      <p:pic>
        <p:nvPicPr>
          <p:cNvPr id="3" name="Image 0">
            <a:extLst>
              <a:ext uri="{FF2B5EF4-FFF2-40B4-BE49-F238E27FC236}">
                <a16:creationId xmlns:a16="http://schemas.microsoft.com/office/drawing/2014/main" id="{2AFA5AB0-93E8-780E-CB68-8E485D225F8E}"/>
              </a:ext>
            </a:extLst>
          </p:cNvPr>
          <p:cNvPicPr>
            <a:picLocks noChangeAspect="1"/>
          </p:cNvPicPr>
          <p:nvPr/>
        </p:nvPicPr>
        <p:blipFill>
          <a:blip r:embed="rId3"/>
          <a:srcRect/>
          <a:stretch/>
        </p:blipFill>
        <p:spPr>
          <a:xfrm>
            <a:off x="2055801" y="0"/>
            <a:ext cx="10518797" cy="8229600"/>
          </a:xfrm>
          <a:prstGeom prst="rect">
            <a:avLst/>
          </a:prstGeom>
        </p:spPr>
      </p:pic>
      <p:sp>
        <p:nvSpPr>
          <p:cNvPr id="15" name="Freccia a sinistra 14">
            <a:hlinkClick r:id="rId4" action="ppaction://hlinksldjump"/>
            <a:extLst>
              <a:ext uri="{FF2B5EF4-FFF2-40B4-BE49-F238E27FC236}">
                <a16:creationId xmlns:a16="http://schemas.microsoft.com/office/drawing/2014/main" id="{C3AEA160-6FF5-5991-843A-1E1179760733}"/>
              </a:ext>
            </a:extLst>
          </p:cNvPr>
          <p:cNvSpPr/>
          <p:nvPr/>
        </p:nvSpPr>
        <p:spPr>
          <a:xfrm>
            <a:off x="219075" y="180975"/>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85177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140B7210-4BCB-1826-0C76-51F660369460}"/>
            </a:ext>
          </a:extLst>
        </p:cNvPr>
        <p:cNvGrpSpPr/>
        <p:nvPr/>
      </p:nvGrpSpPr>
      <p:grpSpPr>
        <a:xfrm>
          <a:off x="0" y="0"/>
          <a:ext cx="0" cy="0"/>
          <a:chOff x="0" y="0"/>
          <a:chExt cx="0" cy="0"/>
        </a:xfrm>
      </p:grpSpPr>
      <p:pic>
        <p:nvPicPr>
          <p:cNvPr id="3" name="Image 0">
            <a:extLst>
              <a:ext uri="{FF2B5EF4-FFF2-40B4-BE49-F238E27FC236}">
                <a16:creationId xmlns:a16="http://schemas.microsoft.com/office/drawing/2014/main" id="{705BA3B8-6135-73A4-F3E7-7E2A6DC3DF91}"/>
              </a:ext>
            </a:extLst>
          </p:cNvPr>
          <p:cNvPicPr>
            <a:picLocks noChangeAspect="1"/>
          </p:cNvPicPr>
          <p:nvPr/>
        </p:nvPicPr>
        <p:blipFill>
          <a:blip r:embed="rId3"/>
          <a:srcRect/>
          <a:stretch/>
        </p:blipFill>
        <p:spPr>
          <a:xfrm>
            <a:off x="2529206" y="0"/>
            <a:ext cx="9571986" cy="8229600"/>
          </a:xfrm>
          <a:prstGeom prst="rect">
            <a:avLst/>
          </a:prstGeom>
        </p:spPr>
      </p:pic>
      <p:sp>
        <p:nvSpPr>
          <p:cNvPr id="15" name="Freccia a sinistra 14">
            <a:hlinkClick r:id="rId4" action="ppaction://hlinksldjump"/>
            <a:extLst>
              <a:ext uri="{FF2B5EF4-FFF2-40B4-BE49-F238E27FC236}">
                <a16:creationId xmlns:a16="http://schemas.microsoft.com/office/drawing/2014/main" id="{CC22CF57-6F70-0A77-5CE1-4AD891413841}"/>
              </a:ext>
            </a:extLst>
          </p:cNvPr>
          <p:cNvSpPr/>
          <p:nvPr/>
        </p:nvSpPr>
        <p:spPr>
          <a:xfrm>
            <a:off x="219075" y="180975"/>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90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DC123265-09B9-F9D2-5F98-9D56369A76A5}"/>
            </a:ext>
          </a:extLst>
        </p:cNvPr>
        <p:cNvGrpSpPr/>
        <p:nvPr/>
      </p:nvGrpSpPr>
      <p:grpSpPr>
        <a:xfrm>
          <a:off x="0" y="0"/>
          <a:ext cx="0" cy="0"/>
          <a:chOff x="0" y="0"/>
          <a:chExt cx="0" cy="0"/>
        </a:xfrm>
      </p:grpSpPr>
      <p:pic>
        <p:nvPicPr>
          <p:cNvPr id="3" name="Image 0">
            <a:extLst>
              <a:ext uri="{FF2B5EF4-FFF2-40B4-BE49-F238E27FC236}">
                <a16:creationId xmlns:a16="http://schemas.microsoft.com/office/drawing/2014/main" id="{3C3DAD61-094D-4039-97E9-89CF09BA7F98}"/>
              </a:ext>
            </a:extLst>
          </p:cNvPr>
          <p:cNvPicPr>
            <a:picLocks noChangeAspect="1"/>
          </p:cNvPicPr>
          <p:nvPr/>
        </p:nvPicPr>
        <p:blipFill>
          <a:blip r:embed="rId3"/>
          <a:srcRect/>
          <a:stretch/>
        </p:blipFill>
        <p:spPr>
          <a:xfrm>
            <a:off x="0" y="180975"/>
            <a:ext cx="14553782" cy="8048625"/>
          </a:xfrm>
          <a:prstGeom prst="rect">
            <a:avLst/>
          </a:prstGeom>
        </p:spPr>
      </p:pic>
      <p:sp>
        <p:nvSpPr>
          <p:cNvPr id="15" name="Freccia a sinistra 14">
            <a:hlinkClick r:id="rId4" action="ppaction://hlinksldjump"/>
            <a:extLst>
              <a:ext uri="{FF2B5EF4-FFF2-40B4-BE49-F238E27FC236}">
                <a16:creationId xmlns:a16="http://schemas.microsoft.com/office/drawing/2014/main" id="{2E49EA8C-BB7D-563D-4E29-B14A4B185DD0}"/>
              </a:ext>
            </a:extLst>
          </p:cNvPr>
          <p:cNvSpPr/>
          <p:nvPr/>
        </p:nvSpPr>
        <p:spPr>
          <a:xfrm>
            <a:off x="219075" y="180975"/>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33874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3" name="Text 0"/>
          <p:cNvSpPr/>
          <p:nvPr/>
        </p:nvSpPr>
        <p:spPr>
          <a:xfrm>
            <a:off x="438150" y="335161"/>
            <a:ext cx="10734675" cy="1097756"/>
          </a:xfrm>
          <a:prstGeom prst="rect">
            <a:avLst/>
          </a:prstGeom>
          <a:noFill/>
          <a:ln/>
        </p:spPr>
        <p:txBody>
          <a:bodyPr wrap="square" lIns="0" tIns="0" rIns="0" bIns="0" rtlCol="0" anchor="t"/>
          <a:lstStyle/>
          <a:p>
            <a:pPr marL="0" indent="0">
              <a:lnSpc>
                <a:spcPts val="4300"/>
              </a:lnSpc>
              <a:buNone/>
            </a:pPr>
            <a:r>
              <a:rPr lang="en-US" sz="3450">
                <a:solidFill>
                  <a:srgbClr val="403CCF"/>
                </a:solidFill>
                <a:latin typeface="Libre Baskerville" pitchFamily="34" charset="0"/>
                <a:ea typeface="Libre Baskerville" pitchFamily="34" charset="-122"/>
                <a:cs typeface="Libre Baskerville" pitchFamily="34" charset="-120"/>
              </a:rPr>
              <a:t>Valutazione del Rischio: Tabella Dual_STRIDE</a:t>
            </a:r>
            <a:endParaRPr lang="en-US" sz="3450"/>
          </a:p>
        </p:txBody>
      </p:sp>
      <p:pic>
        <p:nvPicPr>
          <p:cNvPr id="23" name="Immagine 22">
            <a:hlinkClick r:id="rId3" action="ppaction://hlinksldjump"/>
            <a:extLst>
              <a:ext uri="{FF2B5EF4-FFF2-40B4-BE49-F238E27FC236}">
                <a16:creationId xmlns:a16="http://schemas.microsoft.com/office/drawing/2014/main" id="{66B33089-AF36-FF88-6E47-A6E17AC34B2E}"/>
              </a:ext>
            </a:extLst>
          </p:cNvPr>
          <p:cNvPicPr>
            <a:picLocks noChangeAspect="1"/>
          </p:cNvPicPr>
          <p:nvPr/>
        </p:nvPicPr>
        <p:blipFill>
          <a:blip r:embed="rId4"/>
          <a:stretch>
            <a:fillRect/>
          </a:stretch>
        </p:blipFill>
        <p:spPr>
          <a:xfrm>
            <a:off x="6429375" y="1214992"/>
            <a:ext cx="7489252" cy="6519307"/>
          </a:xfrm>
          <a:prstGeom prst="rect">
            <a:avLst/>
          </a:prstGeom>
        </p:spPr>
      </p:pic>
      <p:sp>
        <p:nvSpPr>
          <p:cNvPr id="24" name="CasellaDiTesto 23">
            <a:extLst>
              <a:ext uri="{FF2B5EF4-FFF2-40B4-BE49-F238E27FC236}">
                <a16:creationId xmlns:a16="http://schemas.microsoft.com/office/drawing/2014/main" id="{D0378DEE-254E-6F3F-F8DF-F56193F7B243}"/>
              </a:ext>
            </a:extLst>
          </p:cNvPr>
          <p:cNvSpPr txBox="1"/>
          <p:nvPr/>
        </p:nvSpPr>
        <p:spPr>
          <a:xfrm>
            <a:off x="524107" y="1853653"/>
            <a:ext cx="5092855" cy="1477328"/>
          </a:xfrm>
          <a:prstGeom prst="rect">
            <a:avLst/>
          </a:prstGeom>
          <a:noFill/>
        </p:spPr>
        <p:txBody>
          <a:bodyPr wrap="square" rtlCol="0">
            <a:spAutoFit/>
          </a:bodyPr>
          <a:lstStyle/>
          <a:p>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La tabella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Dual_Stride</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utilizzata al fine di valutare le principali minacce per gli asset del nostro sistema ed individuare, tramite la valutazione del </a:t>
            </a:r>
            <a:r>
              <a:rPr lang="it-IT" b="1" err="1">
                <a:solidFill>
                  <a:srgbClr val="49495A"/>
                </a:solidFill>
                <a:latin typeface="Open Sans" panose="020B0606030504020204" pitchFamily="34" charset="0"/>
                <a:ea typeface="Open Sans" panose="020B0606030504020204" pitchFamily="34" charset="0"/>
                <a:cs typeface="Open Sans" panose="020B0606030504020204" pitchFamily="34" charset="0"/>
              </a:rPr>
              <a:t>R.o.c</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le migliori strategie di difesa.</a:t>
            </a:r>
            <a:endParaRPr lang="en-GB">
              <a:solidFill>
                <a:srgbClr val="49495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CasellaDiTesto 3">
            <a:extLst>
              <a:ext uri="{FF2B5EF4-FFF2-40B4-BE49-F238E27FC236}">
                <a16:creationId xmlns:a16="http://schemas.microsoft.com/office/drawing/2014/main" id="{2F28E26C-07B3-79AC-552D-82D11C87AFDE}"/>
              </a:ext>
            </a:extLst>
          </p:cNvPr>
          <p:cNvSpPr txBox="1"/>
          <p:nvPr/>
        </p:nvSpPr>
        <p:spPr>
          <a:xfrm>
            <a:off x="524107" y="1468933"/>
            <a:ext cx="5171843" cy="769441"/>
          </a:xfrm>
          <a:prstGeom prst="rect">
            <a:avLst/>
          </a:prstGeom>
          <a:noFill/>
        </p:spPr>
        <p:txBody>
          <a:bodyPr wrap="square" rtlCol="0">
            <a:spAutoFit/>
          </a:bodyPr>
          <a:lstStyle/>
          <a:p>
            <a:r>
              <a:rPr lang="en-US" sz="2200" err="1">
                <a:solidFill>
                  <a:srgbClr val="403CCF"/>
                </a:solidFill>
                <a:latin typeface="Libre Baskerville" panose="02000000000000000000" pitchFamily="2" charset="0"/>
                <a:ea typeface="Libre Baskerville" pitchFamily="34" charset="-122"/>
                <a:cs typeface="Libre Baskerville" pitchFamily="34" charset="-120"/>
              </a:rPr>
              <a:t>Tabella</a:t>
            </a:r>
            <a:r>
              <a:rPr lang="en-US" sz="2200">
                <a:solidFill>
                  <a:srgbClr val="403CCF"/>
                </a:solidFill>
                <a:latin typeface="Libre Baskerville" panose="02000000000000000000" pitchFamily="2" charset="0"/>
                <a:ea typeface="Libre Baskerville" pitchFamily="34" charset="-122"/>
                <a:cs typeface="Libre Baskerville" pitchFamily="34" charset="-120"/>
              </a:rPr>
              <a:t> </a:t>
            </a:r>
            <a:r>
              <a:rPr lang="en-US" sz="2200" err="1">
                <a:solidFill>
                  <a:srgbClr val="403CCF"/>
                </a:solidFill>
                <a:latin typeface="Libre Baskerville" panose="02000000000000000000" pitchFamily="2" charset="0"/>
                <a:ea typeface="Libre Baskerville" pitchFamily="34" charset="-122"/>
                <a:cs typeface="Libre Baskerville" pitchFamily="34" charset="-120"/>
              </a:rPr>
              <a:t>Dual_Stride</a:t>
            </a:r>
            <a:endParaRPr lang="en-US" sz="2200">
              <a:latin typeface="Libre Baskerville" panose="02000000000000000000" pitchFamily="2" charset="0"/>
            </a:endParaRPr>
          </a:p>
          <a:p>
            <a:endParaRPr lang="it-IT" sz="2200">
              <a:latin typeface="Libre Baskerville" panose="02000000000000000000" pitchFamily="2" charset="0"/>
            </a:endParaRPr>
          </a:p>
        </p:txBody>
      </p:sp>
      <p:sp>
        <p:nvSpPr>
          <p:cNvPr id="7" name="CasellaDiTesto 6">
            <a:extLst>
              <a:ext uri="{FF2B5EF4-FFF2-40B4-BE49-F238E27FC236}">
                <a16:creationId xmlns:a16="http://schemas.microsoft.com/office/drawing/2014/main" id="{A50D497F-1806-22A5-9364-E25B3F121742}"/>
              </a:ext>
            </a:extLst>
          </p:cNvPr>
          <p:cNvSpPr txBox="1"/>
          <p:nvPr/>
        </p:nvSpPr>
        <p:spPr>
          <a:xfrm>
            <a:off x="524107" y="3500257"/>
            <a:ext cx="942743" cy="430887"/>
          </a:xfrm>
          <a:prstGeom prst="rect">
            <a:avLst/>
          </a:prstGeom>
          <a:noFill/>
        </p:spPr>
        <p:txBody>
          <a:bodyPr wrap="square">
            <a:spAutoFit/>
          </a:bodyPr>
          <a:lstStyle/>
          <a:p>
            <a:r>
              <a:rPr lang="en-US" sz="2200">
                <a:solidFill>
                  <a:srgbClr val="403CCF"/>
                </a:solidFill>
                <a:latin typeface="Libre Baskerville" panose="02000000000000000000" pitchFamily="2" charset="0"/>
                <a:ea typeface="Libre Baskerville" pitchFamily="34" charset="-122"/>
                <a:cs typeface="Libre Baskerville" pitchFamily="34" charset="-120"/>
              </a:rPr>
              <a:t>Asset</a:t>
            </a:r>
            <a:endParaRPr lang="en-GB" sz="2200"/>
          </a:p>
        </p:txBody>
      </p:sp>
      <p:sp>
        <p:nvSpPr>
          <p:cNvPr id="8" name="CasellaDiTesto 7">
            <a:extLst>
              <a:ext uri="{FF2B5EF4-FFF2-40B4-BE49-F238E27FC236}">
                <a16:creationId xmlns:a16="http://schemas.microsoft.com/office/drawing/2014/main" id="{A04FD244-C209-2ABD-37A1-A4D2DBC000C0}"/>
              </a:ext>
            </a:extLst>
          </p:cNvPr>
          <p:cNvSpPr txBox="1"/>
          <p:nvPr/>
        </p:nvSpPr>
        <p:spPr>
          <a:xfrm>
            <a:off x="524107" y="3931144"/>
            <a:ext cx="5296830" cy="3970318"/>
          </a:xfrm>
          <a:prstGeom prst="rect">
            <a:avLst/>
          </a:prstGeom>
          <a:noFill/>
        </p:spPr>
        <p:txBody>
          <a:bodyPr wrap="square" rtlCol="0">
            <a:spAutoFit/>
          </a:bodyPr>
          <a:lstStyle/>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Dati Utente</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I dati riservati degli utenti che utilizzano il sistema</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Dati Sensori</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I dati acquisiti tramiti sensori durante le varie fasi della supply chain rispetto alle emissioni di CO2;</a:t>
            </a:r>
          </a:p>
          <a:p>
            <a:pPr marL="285750" indent="-285750">
              <a:buFont typeface="Wingdings" panose="05000000000000000000" pitchFamily="2" charset="2"/>
              <a:buChar char="q"/>
            </a:pPr>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CO2 Credits</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 I token emessi quando avviene una riduzione (risparmio) o rimozione(compensazione) di 1 tonnellata di CO2 </a:t>
            </a:r>
            <a:r>
              <a:rPr lang="it-IT" err="1">
                <a:solidFill>
                  <a:srgbClr val="49495A"/>
                </a:solidFill>
                <a:latin typeface="Open Sans" panose="020B0606030504020204" pitchFamily="34" charset="0"/>
                <a:ea typeface="Open Sans" panose="020B0606030504020204" pitchFamily="34" charset="0"/>
                <a:cs typeface="Open Sans" panose="020B0606030504020204" pitchFamily="34" charset="0"/>
              </a:rPr>
              <a:t>equivalent</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p>
          <a:p>
            <a:endParaRPr lang="it-IT">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q"/>
            </a:pP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NFT Token</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a:t>
            </a:r>
            <a:r>
              <a:rPr lang="it-IT" b="1">
                <a:solidFill>
                  <a:srgbClr val="49495A"/>
                </a:solidFill>
                <a:latin typeface="Open Sans" panose="020B0606030504020204" pitchFamily="34" charset="0"/>
                <a:ea typeface="Open Sans" panose="020B0606030504020204" pitchFamily="34" charset="0"/>
                <a:cs typeface="Open Sans" panose="020B0606030504020204" pitchFamily="34" charset="0"/>
              </a:rPr>
              <a:t> </a:t>
            </a:r>
            <a:r>
              <a:rPr lang="it-IT">
                <a:solidFill>
                  <a:srgbClr val="49495A"/>
                </a:solidFill>
                <a:latin typeface="Open Sans" panose="020B0606030504020204" pitchFamily="34" charset="0"/>
                <a:ea typeface="Open Sans" panose="020B0606030504020204" pitchFamily="34" charset="0"/>
                <a:cs typeface="Open Sans" panose="020B0606030504020204" pitchFamily="34" charset="0"/>
              </a:rPr>
              <a:t>I token emessi ogni volta che avviene una misurazione per le emissioni.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105CDC8B-43E0-EF30-EE3A-B95C12A89D51}"/>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A5ED66B5-4F61-045E-DAD6-A6ED3AC06043}"/>
              </a:ext>
            </a:extLst>
          </p:cNvPr>
          <p:cNvPicPr>
            <a:picLocks noChangeAspect="1"/>
          </p:cNvPicPr>
          <p:nvPr/>
        </p:nvPicPr>
        <p:blipFill>
          <a:blip r:embed="rId3"/>
          <a:stretch>
            <a:fillRect/>
          </a:stretch>
        </p:blipFill>
        <p:spPr>
          <a:xfrm>
            <a:off x="0" y="0"/>
            <a:ext cx="14630400" cy="8229600"/>
          </a:xfrm>
          <a:prstGeom prst="rect">
            <a:avLst/>
          </a:prstGeom>
        </p:spPr>
      </p:pic>
      <p:sp>
        <p:nvSpPr>
          <p:cNvPr id="15" name="Freccia a sinistra 14">
            <a:hlinkClick r:id="rId4" action="ppaction://hlinksldjump"/>
            <a:extLst>
              <a:ext uri="{FF2B5EF4-FFF2-40B4-BE49-F238E27FC236}">
                <a16:creationId xmlns:a16="http://schemas.microsoft.com/office/drawing/2014/main" id="{6124D2A9-598F-36A3-75F4-070501408935}"/>
              </a:ext>
            </a:extLst>
          </p:cNvPr>
          <p:cNvSpPr/>
          <p:nvPr/>
        </p:nvSpPr>
        <p:spPr>
          <a:xfrm>
            <a:off x="66675" y="7553325"/>
            <a:ext cx="447675" cy="3810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65732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D3CEED14CEA28B44BBDBB1E6B53BBBC5" ma:contentTypeVersion="7" ma:contentTypeDescription="Creare un nuovo documento." ma:contentTypeScope="" ma:versionID="dc51b165ae16738790a0a4c9d289f6d6">
  <xsd:schema xmlns:xsd="http://www.w3.org/2001/XMLSchema" xmlns:xs="http://www.w3.org/2001/XMLSchema" xmlns:p="http://schemas.microsoft.com/office/2006/metadata/properties" xmlns:ns2="6ea8f1a8-9cfa-4699-90fa-a2831ad5ba14" targetNamespace="http://schemas.microsoft.com/office/2006/metadata/properties" ma:root="true" ma:fieldsID="66832d2365fb857597d7c23e73e903cb" ns2:_="">
    <xsd:import namespace="6ea8f1a8-9cfa-4699-90fa-a2831ad5ba1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a8f1a8-9cfa-4699-90fa-a2831ad5ba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51B44C-33A6-4EA1-8312-6950BB5400DF}">
  <ds:schemaRefs>
    <ds:schemaRef ds:uri="http://schemas.microsoft.com/sharepoint/v3/contenttype/forms"/>
  </ds:schemaRefs>
</ds:datastoreItem>
</file>

<file path=customXml/itemProps2.xml><?xml version="1.0" encoding="utf-8"?>
<ds:datastoreItem xmlns:ds="http://schemas.openxmlformats.org/officeDocument/2006/customXml" ds:itemID="{63BB2431-D739-4C04-9256-1597B973FAC7}">
  <ds:schemaRefs>
    <ds:schemaRef ds:uri="6ea8f1a8-9cfa-4699-90fa-a2831ad5ba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9E62CBB-B985-411C-BC85-91D1DB8F9E74}">
  <ds:schemaRefs>
    <ds:schemaRef ds:uri="6ea8f1a8-9cfa-4699-90fa-a2831ad5ba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2104</Words>
  <Application>Microsoft Office PowerPoint</Application>
  <PresentationFormat>Personalizzato</PresentationFormat>
  <Paragraphs>217</Paragraphs>
  <Slides>27</Slides>
  <Notes>27</Notes>
  <HiddenSlides>7</HiddenSlides>
  <MMClips>0</MMClips>
  <ScaleCrop>false</ScaleCrop>
  <HeadingPairs>
    <vt:vector size="8" baseType="variant">
      <vt:variant>
        <vt:lpstr>Caratteri utilizzati</vt:lpstr>
      </vt:variant>
      <vt:variant>
        <vt:i4>5</vt:i4>
      </vt:variant>
      <vt:variant>
        <vt:lpstr>Tema</vt:lpstr>
      </vt:variant>
      <vt:variant>
        <vt:i4>1</vt:i4>
      </vt:variant>
      <vt:variant>
        <vt:lpstr>Titoli diapositive</vt:lpstr>
      </vt:variant>
      <vt:variant>
        <vt:i4>27</vt:i4>
      </vt:variant>
      <vt:variant>
        <vt:lpstr>Presentazioni personalizzate</vt:lpstr>
      </vt:variant>
      <vt:variant>
        <vt:i4>1</vt:i4>
      </vt:variant>
    </vt:vector>
  </HeadingPairs>
  <TitlesOfParts>
    <vt:vector size="34" baseType="lpstr">
      <vt:lpstr>Arial</vt:lpstr>
      <vt:lpstr>Open Sans</vt:lpstr>
      <vt:lpstr>Libre Baskerville</vt:lpstr>
      <vt:lpstr>Cambria Math</vt:lpstr>
      <vt:lpstr>Wingdings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personalizzata 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CROCETTI VALERIO</cp:lastModifiedBy>
  <cp:revision>4</cp:revision>
  <dcterms:created xsi:type="dcterms:W3CDTF">2025-03-05T17:55:56Z</dcterms:created>
  <dcterms:modified xsi:type="dcterms:W3CDTF">2025-03-18T16:30:58Z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0x010100D3CEED14CEA28B44BBDBB1E6B53BBBC5</vt:lpwstr>
  </property>
</Properties>
</file>